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3" r:id="rId2"/>
  </p:sldMasterIdLst>
  <p:sldIdLst>
    <p:sldId id="257" r:id="rId3"/>
    <p:sldId id="256" r:id="rId4"/>
    <p:sldId id="260" r:id="rId5"/>
    <p:sldId id="261" r:id="rId6"/>
    <p:sldId id="262" r:id="rId7"/>
    <p:sldId id="269" r:id="rId8"/>
    <p:sldId id="263" r:id="rId9"/>
    <p:sldId id="264" r:id="rId10"/>
    <p:sldId id="265" r:id="rId11"/>
    <p:sldId id="267" r:id="rId12"/>
    <p:sldId id="266" r:id="rId13"/>
    <p:sldId id="268" r:id="rId14"/>
  </p:sldIdLst>
  <p:sldSz cx="9144000" cy="6858000" type="screen4x3"/>
  <p:notesSz cx="6834188" cy="99790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476" y="4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284D64-C1C1-42BD-8718-F9AA861ECC44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945EDFFE-061E-4657-ACC5-AC089EFED63C}">
      <dgm:prSet phldrT="[Текст]" custT="1"/>
      <dgm:spPr/>
      <dgm:t>
        <a:bodyPr/>
        <a:lstStyle/>
        <a:p>
          <a:r>
            <a:rPr lang="ru-RU" sz="2000" b="1" i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жұбайы</a:t>
          </a:r>
          <a:r>
            <a:rPr lang="ru-RU" sz="2000" b="1" i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(</a:t>
          </a:r>
          <a:r>
            <a:rPr lang="ru-RU" sz="2000" b="1" i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зайыбы</a:t>
          </a:r>
          <a:r>
            <a:rPr lang="ru-RU" sz="2000" b="1" i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) </a:t>
          </a:r>
          <a:r>
            <a:rPr lang="ru-RU" sz="2000" b="1" i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тұратын</a:t>
          </a:r>
          <a:r>
            <a:rPr lang="ru-RU" sz="2000" b="1" i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, </a:t>
          </a:r>
          <a:r>
            <a:rPr lang="ru-RU" sz="2000" b="1" i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жұмыс</a:t>
          </a:r>
          <a:r>
            <a:rPr lang="ru-RU" sz="2000" b="1" i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ru-RU" sz="2000" b="1" i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істейтін</a:t>
          </a:r>
          <a:r>
            <a:rPr lang="ru-RU" sz="2000" b="1" i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ru-RU" sz="2000" b="1" i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немесе</a:t>
          </a:r>
          <a:r>
            <a:rPr lang="ru-RU" sz="2000" b="1" i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ru-RU" sz="2000" b="1" i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қызметін</a:t>
          </a:r>
          <a:r>
            <a:rPr lang="ru-RU" sz="2000" b="1" i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ru-RU" sz="2000" b="1" i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өткеретін</a:t>
          </a:r>
          <a:r>
            <a:rPr lang="ru-RU" sz="2000" b="1" i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ru-RU" sz="2000" b="1" i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елді</a:t>
          </a:r>
          <a:r>
            <a:rPr lang="ru-RU" sz="2000" b="1" i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ru-RU" sz="2000" b="1" i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мекенде</a:t>
          </a:r>
          <a:r>
            <a:rPr lang="ru-RU" sz="2000" b="1" i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бос </a:t>
          </a:r>
          <a:r>
            <a:rPr lang="ru-RU" sz="2000" b="1" i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орын</a:t>
          </a:r>
          <a:r>
            <a:rPr lang="ru-RU" sz="2000" b="1" i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ru-RU" sz="2000" b="1" i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болмаған</a:t>
          </a:r>
          <a:r>
            <a:rPr lang="ru-RU" sz="2000" b="1" i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ru-RU" sz="2000" b="1" i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жағдайдағы</a:t>
          </a:r>
          <a:r>
            <a:rPr lang="ru-RU" sz="2000" b="1" i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ru-RU" sz="2000" b="1" i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адамдарға</a:t>
          </a:r>
          <a:r>
            <a:rPr lang="ru-RU" sz="2000" b="1" i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; </a:t>
          </a:r>
          <a:endParaRPr lang="ru-RU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6823DCD-F057-4F8F-9321-22A399276242}" type="parTrans" cxnId="{ABE8EC11-AB3B-4AFA-8D52-A6BC80EEE4F4}">
      <dgm:prSet/>
      <dgm:spPr/>
      <dgm:t>
        <a:bodyPr/>
        <a:lstStyle/>
        <a:p>
          <a:endParaRPr lang="ru-RU" sz="16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DAD1EE9-9A58-489E-B56C-28BCEB892305}" type="sibTrans" cxnId="{ABE8EC11-AB3B-4AFA-8D52-A6BC80EEE4F4}">
      <dgm:prSet/>
      <dgm:spPr/>
      <dgm:t>
        <a:bodyPr/>
        <a:lstStyle/>
        <a:p>
          <a:endParaRPr lang="ru-RU" sz="16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F3689CC-AAB0-4E64-BB85-446B0579A944}">
      <dgm:prSet phldrT="[Текст]" custT="1"/>
      <dgm:spPr/>
      <dgm:t>
        <a:bodyPr/>
        <a:lstStyle/>
        <a:p>
          <a:r>
            <a: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І </a:t>
          </a:r>
          <a:r>
            <a:rPr lang="ru-RU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және</a:t>
          </a:r>
          <a:r>
            <a: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 ІІ </a:t>
          </a:r>
          <a:r>
            <a:rPr lang="ru-RU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топтағы</a:t>
          </a:r>
          <a:r>
            <a: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 </a:t>
          </a:r>
          <a:r>
            <a:rPr lang="ru-RU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мүгедектерге</a:t>
          </a:r>
          <a:r>
            <a: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;</a:t>
          </a:r>
          <a:endParaRPr lang="ru-RU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F9622F5-A2A8-416E-B3DC-FBEC4CC2F60D}" type="parTrans" cxnId="{D20CE5DF-D534-4C64-AC05-3015BA22C5C0}">
      <dgm:prSet/>
      <dgm:spPr/>
      <dgm:t>
        <a:bodyPr/>
        <a:lstStyle/>
        <a:p>
          <a:endParaRPr lang="ru-RU" sz="16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1431208-F4A5-43A8-B599-CC7DFCC5D428}" type="sibTrans" cxnId="{D20CE5DF-D534-4C64-AC05-3015BA22C5C0}">
      <dgm:prSet/>
      <dgm:spPr/>
      <dgm:t>
        <a:bodyPr/>
        <a:lstStyle/>
        <a:p>
          <a:endParaRPr lang="ru-RU" sz="16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50A1505-26E1-461D-A4E5-5ED653BA1584}">
      <dgm:prSet phldrT="[Текст]" custT="1"/>
      <dgm:spPr/>
      <dgm:t>
        <a:bodyPr/>
        <a:lstStyle/>
        <a:p>
          <a:r>
            <a:rPr lang="ru-RU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одан</a:t>
          </a:r>
          <a:r>
            <a: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 </a:t>
          </a:r>
          <a:r>
            <a:rPr lang="ru-RU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әрі</a:t>
          </a:r>
          <a:r>
            <a: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 </a:t>
          </a:r>
          <a:r>
            <a:rPr lang="ru-RU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оқу</a:t>
          </a:r>
          <a:r>
            <a: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 </a:t>
          </a:r>
          <a:r>
            <a:rPr lang="ru-RU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үшін</a:t>
          </a:r>
          <a:r>
            <a: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 </a:t>
          </a:r>
          <a:r>
            <a:rPr lang="ru-RU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мемлекеттік</a:t>
          </a:r>
          <a:r>
            <a: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 </a:t>
          </a:r>
          <a:r>
            <a:rPr lang="ru-RU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білім</a:t>
          </a:r>
          <a:r>
            <a: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 беру </a:t>
          </a:r>
          <a:r>
            <a:rPr lang="ru-RU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тапсырысы</a:t>
          </a:r>
          <a:r>
            <a: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 </a:t>
          </a:r>
          <a:r>
            <a:rPr lang="ru-RU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негізінде</a:t>
          </a:r>
          <a:r>
            <a: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 </a:t>
          </a:r>
          <a:r>
            <a:rPr lang="ru-RU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резидентураға</a:t>
          </a:r>
          <a:r>
            <a: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, </a:t>
          </a:r>
          <a:r>
            <a:rPr lang="ru-RU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магистратураға</a:t>
          </a:r>
          <a:r>
            <a: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, </a:t>
          </a:r>
          <a:r>
            <a:rPr lang="ru-RU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докторантураға</a:t>
          </a:r>
          <a:r>
            <a: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 </a:t>
          </a:r>
          <a:r>
            <a:rPr lang="ru-RU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түскен</a:t>
          </a:r>
          <a:r>
            <a: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 </a:t>
          </a:r>
          <a:r>
            <a:rPr lang="ru-RU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адамдарға</a:t>
          </a:r>
          <a:r>
            <a: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; </a:t>
          </a:r>
          <a:endParaRPr lang="ru-RU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D0D3FBD-0F02-40C4-9783-4527BAA4F442}" type="parTrans" cxnId="{3792A069-ECC7-4457-8989-9B15959D990F}">
      <dgm:prSet/>
      <dgm:spPr/>
      <dgm:t>
        <a:bodyPr/>
        <a:lstStyle/>
        <a:p>
          <a:endParaRPr lang="ru-RU" sz="16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D350106-99BC-4A31-9379-A175FC4A0C1E}" type="sibTrans" cxnId="{3792A069-ECC7-4457-8989-9B15959D990F}">
      <dgm:prSet/>
      <dgm:spPr/>
      <dgm:t>
        <a:bodyPr/>
        <a:lstStyle/>
        <a:p>
          <a:endParaRPr lang="ru-RU" sz="16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8A6E7B5-6A73-49D1-8005-2FD91D7582D2}">
      <dgm:prSet phldrT="[Текст]" custT="1"/>
      <dgm:spPr/>
      <dgm:t>
        <a:bodyPr/>
        <a:lstStyle/>
        <a:p>
          <a:r>
            <a:rPr lang="ru-RU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жүкті</a:t>
          </a:r>
          <a:r>
            <a: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 </a:t>
          </a:r>
          <a:r>
            <a:rPr lang="ru-RU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әйелдерге</a:t>
          </a:r>
          <a:r>
            <a: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, </a:t>
          </a:r>
          <a:r>
            <a:rPr lang="ru-RU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үш</a:t>
          </a:r>
          <a:r>
            <a: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 </a:t>
          </a:r>
          <a:r>
            <a:rPr lang="ru-RU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жасқа</a:t>
          </a:r>
          <a:r>
            <a: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 </a:t>
          </a:r>
          <a:r>
            <a:rPr lang="ru-RU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дейінгі</a:t>
          </a:r>
          <a:r>
            <a: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 </a:t>
          </a:r>
          <a:r>
            <a:rPr lang="ru-RU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баласы</a:t>
          </a:r>
          <a:r>
            <a: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 (</a:t>
          </a:r>
          <a:r>
            <a:rPr lang="ru-RU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балалары</a:t>
          </a:r>
          <a:r>
            <a: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) бар, </a:t>
          </a:r>
          <a:r>
            <a:rPr lang="ru-RU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сондай-ақ</a:t>
          </a:r>
          <a:r>
            <a: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 </a:t>
          </a:r>
          <a:r>
            <a:rPr lang="ru-RU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үш</a:t>
          </a:r>
          <a:r>
            <a: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 </a:t>
          </a:r>
          <a:r>
            <a:rPr lang="ru-RU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жасқа</a:t>
          </a:r>
          <a:r>
            <a: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 </a:t>
          </a:r>
          <a:r>
            <a:rPr lang="ru-RU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дейінгі</a:t>
          </a:r>
          <a:r>
            <a: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 </a:t>
          </a:r>
          <a:r>
            <a:rPr lang="ru-RU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баланы</a:t>
          </a:r>
          <a:r>
            <a: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 (</a:t>
          </a:r>
          <a:r>
            <a:rPr lang="ru-RU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балаларды</a:t>
          </a:r>
          <a:r>
            <a: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) </a:t>
          </a:r>
          <a:r>
            <a:rPr lang="ru-RU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өзі</a:t>
          </a:r>
          <a:r>
            <a: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 </a:t>
          </a:r>
          <a:r>
            <a:rPr lang="ru-RU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тәрбиелеп</a:t>
          </a:r>
          <a:r>
            <a: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 </a:t>
          </a:r>
          <a:r>
            <a:rPr lang="ru-RU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жатқан</a:t>
          </a:r>
          <a:r>
            <a: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 </a:t>
          </a:r>
          <a:r>
            <a:rPr lang="ru-RU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адамдарға</a:t>
          </a:r>
          <a:r>
            <a: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.</a:t>
          </a:r>
          <a:endParaRPr lang="ru-RU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6F5073D-AD40-4E3D-BCF8-2F59177ECEF7}" type="parTrans" cxnId="{72B643DE-C83D-434D-BE3A-640B16E25731}">
      <dgm:prSet/>
      <dgm:spPr/>
      <dgm:t>
        <a:bodyPr/>
        <a:lstStyle/>
        <a:p>
          <a:endParaRPr lang="ru-RU" sz="16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A967309-0540-4414-8C7B-EC3290CF6C06}" type="sibTrans" cxnId="{72B643DE-C83D-434D-BE3A-640B16E25731}">
      <dgm:prSet/>
      <dgm:spPr/>
      <dgm:t>
        <a:bodyPr/>
        <a:lstStyle/>
        <a:p>
          <a:endParaRPr lang="ru-RU" sz="16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BAD7F8E-009E-4091-AC4C-69DC21A81C0A}" type="pres">
      <dgm:prSet presAssocID="{AA284D64-C1C1-42BD-8718-F9AA861ECC44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03809631-D969-431D-B598-7397D0B4B182}" type="pres">
      <dgm:prSet presAssocID="{AA284D64-C1C1-42BD-8718-F9AA861ECC44}" presName="Name1" presStyleCnt="0"/>
      <dgm:spPr/>
      <dgm:t>
        <a:bodyPr/>
        <a:lstStyle/>
        <a:p>
          <a:endParaRPr lang="ru-RU"/>
        </a:p>
      </dgm:t>
    </dgm:pt>
    <dgm:pt modelId="{D346C6A6-8246-47AB-BA42-FE20C1CD2B86}" type="pres">
      <dgm:prSet presAssocID="{AA284D64-C1C1-42BD-8718-F9AA861ECC44}" presName="cycle" presStyleCnt="0"/>
      <dgm:spPr/>
      <dgm:t>
        <a:bodyPr/>
        <a:lstStyle/>
        <a:p>
          <a:endParaRPr lang="ru-RU"/>
        </a:p>
      </dgm:t>
    </dgm:pt>
    <dgm:pt modelId="{7BC4006F-FF8F-4445-947E-BB6112056A9C}" type="pres">
      <dgm:prSet presAssocID="{AA284D64-C1C1-42BD-8718-F9AA861ECC44}" presName="srcNode" presStyleLbl="node1" presStyleIdx="0" presStyleCnt="4"/>
      <dgm:spPr/>
      <dgm:t>
        <a:bodyPr/>
        <a:lstStyle/>
        <a:p>
          <a:endParaRPr lang="ru-RU"/>
        </a:p>
      </dgm:t>
    </dgm:pt>
    <dgm:pt modelId="{6364B66F-8E75-461C-B531-7C2A0941B296}" type="pres">
      <dgm:prSet presAssocID="{AA284D64-C1C1-42BD-8718-F9AA861ECC44}" presName="conn" presStyleLbl="parChTrans1D2" presStyleIdx="0" presStyleCnt="1"/>
      <dgm:spPr/>
      <dgm:t>
        <a:bodyPr/>
        <a:lstStyle/>
        <a:p>
          <a:endParaRPr lang="ru-RU"/>
        </a:p>
      </dgm:t>
    </dgm:pt>
    <dgm:pt modelId="{A0769B9E-C708-440C-8BD3-3A2BE4D55BE7}" type="pres">
      <dgm:prSet presAssocID="{AA284D64-C1C1-42BD-8718-F9AA861ECC44}" presName="extraNode" presStyleLbl="node1" presStyleIdx="0" presStyleCnt="4"/>
      <dgm:spPr/>
      <dgm:t>
        <a:bodyPr/>
        <a:lstStyle/>
        <a:p>
          <a:endParaRPr lang="ru-RU"/>
        </a:p>
      </dgm:t>
    </dgm:pt>
    <dgm:pt modelId="{EB3A2C75-E9C0-4540-8623-B009F9313ECD}" type="pres">
      <dgm:prSet presAssocID="{AA284D64-C1C1-42BD-8718-F9AA861ECC44}" presName="dstNode" presStyleLbl="node1" presStyleIdx="0" presStyleCnt="4"/>
      <dgm:spPr/>
      <dgm:t>
        <a:bodyPr/>
        <a:lstStyle/>
        <a:p>
          <a:endParaRPr lang="ru-RU"/>
        </a:p>
      </dgm:t>
    </dgm:pt>
    <dgm:pt modelId="{DD2CE743-1BD9-4C69-9C86-EA4B2355F136}" type="pres">
      <dgm:prSet presAssocID="{945EDFFE-061E-4657-ACC5-AC089EFED63C}" presName="text_1" presStyleLbl="node1" presStyleIdx="0" presStyleCnt="4" custScaleY="1632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956855-E007-4701-B04D-49BEE0FA0790}" type="pres">
      <dgm:prSet presAssocID="{945EDFFE-061E-4657-ACC5-AC089EFED63C}" presName="accent_1" presStyleCnt="0"/>
      <dgm:spPr/>
      <dgm:t>
        <a:bodyPr/>
        <a:lstStyle/>
        <a:p>
          <a:endParaRPr lang="ru-RU"/>
        </a:p>
      </dgm:t>
    </dgm:pt>
    <dgm:pt modelId="{7A5E0F80-9AE2-41F2-818C-8BF6FEA37ACF}" type="pres">
      <dgm:prSet presAssocID="{945EDFFE-061E-4657-ACC5-AC089EFED63C}" presName="accentRepeatNode" presStyleLbl="solidFgAcc1" presStyleIdx="0" presStyleCnt="4"/>
      <dgm:spPr/>
      <dgm:t>
        <a:bodyPr/>
        <a:lstStyle/>
        <a:p>
          <a:endParaRPr lang="ru-RU"/>
        </a:p>
      </dgm:t>
    </dgm:pt>
    <dgm:pt modelId="{37E50764-CFFB-4C2C-BA05-224EEDA5DC97}" type="pres">
      <dgm:prSet presAssocID="{8F3689CC-AAB0-4E64-BB85-446B0579A944}" presName="text_2" presStyleLbl="node1" presStyleIdx="1" presStyleCnt="4" custScaleY="1280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5DF8A2-F7F3-41D3-B5AF-5C1729068A62}" type="pres">
      <dgm:prSet presAssocID="{8F3689CC-AAB0-4E64-BB85-446B0579A944}" presName="accent_2" presStyleCnt="0"/>
      <dgm:spPr/>
      <dgm:t>
        <a:bodyPr/>
        <a:lstStyle/>
        <a:p>
          <a:endParaRPr lang="ru-RU"/>
        </a:p>
      </dgm:t>
    </dgm:pt>
    <dgm:pt modelId="{F7DFE686-F4C1-48F9-8A3E-06CBA55A00D8}" type="pres">
      <dgm:prSet presAssocID="{8F3689CC-AAB0-4E64-BB85-446B0579A944}" presName="accentRepeatNode" presStyleLbl="solidFgAcc1" presStyleIdx="1" presStyleCnt="4"/>
      <dgm:spPr/>
      <dgm:t>
        <a:bodyPr/>
        <a:lstStyle/>
        <a:p>
          <a:endParaRPr lang="ru-RU"/>
        </a:p>
      </dgm:t>
    </dgm:pt>
    <dgm:pt modelId="{26D108B0-729F-4E65-91C6-5DBCD3DE9680}" type="pres">
      <dgm:prSet presAssocID="{350A1505-26E1-461D-A4E5-5ED653BA1584}" presName="text_3" presStyleLbl="node1" presStyleIdx="2" presStyleCnt="4" custScaleY="1280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BC63F5-E71E-44FF-B7F4-76B9B1AA031D}" type="pres">
      <dgm:prSet presAssocID="{350A1505-26E1-461D-A4E5-5ED653BA1584}" presName="accent_3" presStyleCnt="0"/>
      <dgm:spPr/>
      <dgm:t>
        <a:bodyPr/>
        <a:lstStyle/>
        <a:p>
          <a:endParaRPr lang="ru-RU"/>
        </a:p>
      </dgm:t>
    </dgm:pt>
    <dgm:pt modelId="{E8D14D36-A03C-4628-BE87-2BFEF558BCD3}" type="pres">
      <dgm:prSet presAssocID="{350A1505-26E1-461D-A4E5-5ED653BA1584}" presName="accentRepeatNode" presStyleLbl="solidFgAcc1" presStyleIdx="2" presStyleCnt="4"/>
      <dgm:spPr/>
      <dgm:t>
        <a:bodyPr/>
        <a:lstStyle/>
        <a:p>
          <a:endParaRPr lang="ru-RU"/>
        </a:p>
      </dgm:t>
    </dgm:pt>
    <dgm:pt modelId="{F5A26BC3-B9EB-4DD6-92EE-1054A556A457}" type="pres">
      <dgm:prSet presAssocID="{58A6E7B5-6A73-49D1-8005-2FD91D7582D2}" presName="text_4" presStyleLbl="node1" presStyleIdx="3" presStyleCnt="4" custScaleY="1280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8DAE94-F5FE-4018-9FE2-BF411A03EE1D}" type="pres">
      <dgm:prSet presAssocID="{58A6E7B5-6A73-49D1-8005-2FD91D7582D2}" presName="accent_4" presStyleCnt="0"/>
      <dgm:spPr/>
      <dgm:t>
        <a:bodyPr/>
        <a:lstStyle/>
        <a:p>
          <a:endParaRPr lang="ru-RU"/>
        </a:p>
      </dgm:t>
    </dgm:pt>
    <dgm:pt modelId="{DBE91ECD-BE3B-4AE0-9F84-B98ED75A79CD}" type="pres">
      <dgm:prSet presAssocID="{58A6E7B5-6A73-49D1-8005-2FD91D7582D2}" presName="accentRepeatNode" presStyleLbl="solidFgAcc1" presStyleIdx="3" presStyleCnt="4"/>
      <dgm:spPr/>
      <dgm:t>
        <a:bodyPr/>
        <a:lstStyle/>
        <a:p>
          <a:endParaRPr lang="ru-RU"/>
        </a:p>
      </dgm:t>
    </dgm:pt>
  </dgm:ptLst>
  <dgm:cxnLst>
    <dgm:cxn modelId="{BB920774-B365-4440-983A-4B4B4BA158A9}" type="presOf" srcId="{AA284D64-C1C1-42BD-8718-F9AA861ECC44}" destId="{6BAD7F8E-009E-4091-AC4C-69DC21A81C0A}" srcOrd="0" destOrd="0" presId="urn:microsoft.com/office/officeart/2008/layout/VerticalCurvedList"/>
    <dgm:cxn modelId="{D20CE5DF-D534-4C64-AC05-3015BA22C5C0}" srcId="{AA284D64-C1C1-42BD-8718-F9AA861ECC44}" destId="{8F3689CC-AAB0-4E64-BB85-446B0579A944}" srcOrd="1" destOrd="0" parTransId="{1F9622F5-A2A8-416E-B3DC-FBEC4CC2F60D}" sibTransId="{B1431208-F4A5-43A8-B599-CC7DFCC5D428}"/>
    <dgm:cxn modelId="{ADDE1B6E-57B9-4642-A012-EE0FF3BAC81F}" type="presOf" srcId="{945EDFFE-061E-4657-ACC5-AC089EFED63C}" destId="{DD2CE743-1BD9-4C69-9C86-EA4B2355F136}" srcOrd="0" destOrd="0" presId="urn:microsoft.com/office/officeart/2008/layout/VerticalCurvedList"/>
    <dgm:cxn modelId="{05D94928-EB9A-4346-947D-01B082E623B8}" type="presOf" srcId="{8F3689CC-AAB0-4E64-BB85-446B0579A944}" destId="{37E50764-CFFB-4C2C-BA05-224EEDA5DC97}" srcOrd="0" destOrd="0" presId="urn:microsoft.com/office/officeart/2008/layout/VerticalCurvedList"/>
    <dgm:cxn modelId="{3792A069-ECC7-4457-8989-9B15959D990F}" srcId="{AA284D64-C1C1-42BD-8718-F9AA861ECC44}" destId="{350A1505-26E1-461D-A4E5-5ED653BA1584}" srcOrd="2" destOrd="0" parTransId="{9D0D3FBD-0F02-40C4-9783-4527BAA4F442}" sibTransId="{AD350106-99BC-4A31-9379-A175FC4A0C1E}"/>
    <dgm:cxn modelId="{27077D4C-E470-4396-AFD7-FCFAA3C3AC0E}" type="presOf" srcId="{58A6E7B5-6A73-49D1-8005-2FD91D7582D2}" destId="{F5A26BC3-B9EB-4DD6-92EE-1054A556A457}" srcOrd="0" destOrd="0" presId="urn:microsoft.com/office/officeart/2008/layout/VerticalCurvedList"/>
    <dgm:cxn modelId="{ABE8EC11-AB3B-4AFA-8D52-A6BC80EEE4F4}" srcId="{AA284D64-C1C1-42BD-8718-F9AA861ECC44}" destId="{945EDFFE-061E-4657-ACC5-AC089EFED63C}" srcOrd="0" destOrd="0" parTransId="{A6823DCD-F057-4F8F-9321-22A399276242}" sibTransId="{4DAD1EE9-9A58-489E-B56C-28BCEB892305}"/>
    <dgm:cxn modelId="{D10109BE-E9CC-4F75-9A92-9AC6081DE67C}" type="presOf" srcId="{350A1505-26E1-461D-A4E5-5ED653BA1584}" destId="{26D108B0-729F-4E65-91C6-5DBCD3DE9680}" srcOrd="0" destOrd="0" presId="urn:microsoft.com/office/officeart/2008/layout/VerticalCurvedList"/>
    <dgm:cxn modelId="{F94E4902-F2C1-4F39-8FF2-130E82285B85}" type="presOf" srcId="{4DAD1EE9-9A58-489E-B56C-28BCEB892305}" destId="{6364B66F-8E75-461C-B531-7C2A0941B296}" srcOrd="0" destOrd="0" presId="urn:microsoft.com/office/officeart/2008/layout/VerticalCurvedList"/>
    <dgm:cxn modelId="{72B643DE-C83D-434D-BE3A-640B16E25731}" srcId="{AA284D64-C1C1-42BD-8718-F9AA861ECC44}" destId="{58A6E7B5-6A73-49D1-8005-2FD91D7582D2}" srcOrd="3" destOrd="0" parTransId="{46F5073D-AD40-4E3D-BCF8-2F59177ECEF7}" sibTransId="{4A967309-0540-4414-8C7B-EC3290CF6C06}"/>
    <dgm:cxn modelId="{9BA0D79B-BA4C-4428-936B-E6F92ABE37BD}" type="presParOf" srcId="{6BAD7F8E-009E-4091-AC4C-69DC21A81C0A}" destId="{03809631-D969-431D-B598-7397D0B4B182}" srcOrd="0" destOrd="0" presId="urn:microsoft.com/office/officeart/2008/layout/VerticalCurvedList"/>
    <dgm:cxn modelId="{5F598DE5-CB4A-4114-919D-2238D6503664}" type="presParOf" srcId="{03809631-D969-431D-B598-7397D0B4B182}" destId="{D346C6A6-8246-47AB-BA42-FE20C1CD2B86}" srcOrd="0" destOrd="0" presId="urn:microsoft.com/office/officeart/2008/layout/VerticalCurvedList"/>
    <dgm:cxn modelId="{21CE3183-0E8E-4651-9247-A6DF92DBE5BD}" type="presParOf" srcId="{D346C6A6-8246-47AB-BA42-FE20C1CD2B86}" destId="{7BC4006F-FF8F-4445-947E-BB6112056A9C}" srcOrd="0" destOrd="0" presId="urn:microsoft.com/office/officeart/2008/layout/VerticalCurvedList"/>
    <dgm:cxn modelId="{FB728851-742A-4048-B0F2-F7996DC96CF0}" type="presParOf" srcId="{D346C6A6-8246-47AB-BA42-FE20C1CD2B86}" destId="{6364B66F-8E75-461C-B531-7C2A0941B296}" srcOrd="1" destOrd="0" presId="urn:microsoft.com/office/officeart/2008/layout/VerticalCurvedList"/>
    <dgm:cxn modelId="{A088A044-F573-4B37-B3FD-A2DFD8CF62C4}" type="presParOf" srcId="{D346C6A6-8246-47AB-BA42-FE20C1CD2B86}" destId="{A0769B9E-C708-440C-8BD3-3A2BE4D55BE7}" srcOrd="2" destOrd="0" presId="urn:microsoft.com/office/officeart/2008/layout/VerticalCurvedList"/>
    <dgm:cxn modelId="{CDDC8C52-AF89-4C59-B2F0-E8A6AFA26F00}" type="presParOf" srcId="{D346C6A6-8246-47AB-BA42-FE20C1CD2B86}" destId="{EB3A2C75-E9C0-4540-8623-B009F9313ECD}" srcOrd="3" destOrd="0" presId="urn:microsoft.com/office/officeart/2008/layout/VerticalCurvedList"/>
    <dgm:cxn modelId="{8A454969-BBC2-44A2-B830-5741684F0FF8}" type="presParOf" srcId="{03809631-D969-431D-B598-7397D0B4B182}" destId="{DD2CE743-1BD9-4C69-9C86-EA4B2355F136}" srcOrd="1" destOrd="0" presId="urn:microsoft.com/office/officeart/2008/layout/VerticalCurvedList"/>
    <dgm:cxn modelId="{36E27FFF-8AF2-45CE-BE3B-A9723BFAA232}" type="presParOf" srcId="{03809631-D969-431D-B598-7397D0B4B182}" destId="{82956855-E007-4701-B04D-49BEE0FA0790}" srcOrd="2" destOrd="0" presId="urn:microsoft.com/office/officeart/2008/layout/VerticalCurvedList"/>
    <dgm:cxn modelId="{92FE22A0-4D33-44EF-BEC1-E24DF9C008F5}" type="presParOf" srcId="{82956855-E007-4701-B04D-49BEE0FA0790}" destId="{7A5E0F80-9AE2-41F2-818C-8BF6FEA37ACF}" srcOrd="0" destOrd="0" presId="urn:microsoft.com/office/officeart/2008/layout/VerticalCurvedList"/>
    <dgm:cxn modelId="{6B27F464-87C2-429C-967E-7B4CFC5F8CBC}" type="presParOf" srcId="{03809631-D969-431D-B598-7397D0B4B182}" destId="{37E50764-CFFB-4C2C-BA05-224EEDA5DC97}" srcOrd="3" destOrd="0" presId="urn:microsoft.com/office/officeart/2008/layout/VerticalCurvedList"/>
    <dgm:cxn modelId="{39EF0FA9-1F73-4589-B990-0D7C50BE38F0}" type="presParOf" srcId="{03809631-D969-431D-B598-7397D0B4B182}" destId="{855DF8A2-F7F3-41D3-B5AF-5C1729068A62}" srcOrd="4" destOrd="0" presId="urn:microsoft.com/office/officeart/2008/layout/VerticalCurvedList"/>
    <dgm:cxn modelId="{04C6FC5E-B143-45C9-96B4-FCB8B78423BF}" type="presParOf" srcId="{855DF8A2-F7F3-41D3-B5AF-5C1729068A62}" destId="{F7DFE686-F4C1-48F9-8A3E-06CBA55A00D8}" srcOrd="0" destOrd="0" presId="urn:microsoft.com/office/officeart/2008/layout/VerticalCurvedList"/>
    <dgm:cxn modelId="{AABD4C34-3D76-4A2D-923F-1BF47F027661}" type="presParOf" srcId="{03809631-D969-431D-B598-7397D0B4B182}" destId="{26D108B0-729F-4E65-91C6-5DBCD3DE9680}" srcOrd="5" destOrd="0" presId="urn:microsoft.com/office/officeart/2008/layout/VerticalCurvedList"/>
    <dgm:cxn modelId="{97A7E97F-FF13-4476-825A-739C307F1B25}" type="presParOf" srcId="{03809631-D969-431D-B598-7397D0B4B182}" destId="{DCBC63F5-E71E-44FF-B7F4-76B9B1AA031D}" srcOrd="6" destOrd="0" presId="urn:microsoft.com/office/officeart/2008/layout/VerticalCurvedList"/>
    <dgm:cxn modelId="{3132078F-2A67-4EB9-BA66-5A6BBE8DB438}" type="presParOf" srcId="{DCBC63F5-E71E-44FF-B7F4-76B9B1AA031D}" destId="{E8D14D36-A03C-4628-BE87-2BFEF558BCD3}" srcOrd="0" destOrd="0" presId="urn:microsoft.com/office/officeart/2008/layout/VerticalCurvedList"/>
    <dgm:cxn modelId="{909CA610-E44D-4814-A7AB-934033183509}" type="presParOf" srcId="{03809631-D969-431D-B598-7397D0B4B182}" destId="{F5A26BC3-B9EB-4DD6-92EE-1054A556A457}" srcOrd="7" destOrd="0" presId="urn:microsoft.com/office/officeart/2008/layout/VerticalCurvedList"/>
    <dgm:cxn modelId="{BD890030-5EC2-450B-89E4-0A1E2FB31C10}" type="presParOf" srcId="{03809631-D969-431D-B598-7397D0B4B182}" destId="{048DAE94-F5FE-4018-9FE2-BF411A03EE1D}" srcOrd="8" destOrd="0" presId="urn:microsoft.com/office/officeart/2008/layout/VerticalCurvedList"/>
    <dgm:cxn modelId="{E22A2B88-6DD9-4330-8F4F-6CEEE74A766C}" type="presParOf" srcId="{048DAE94-F5FE-4018-9FE2-BF411A03EE1D}" destId="{DBE91ECD-BE3B-4AE0-9F84-B98ED75A79CD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64B66F-8E75-461C-B531-7C2A0941B296}">
      <dsp:nvSpPr>
        <dsp:cNvPr id="0" name=""/>
        <dsp:cNvSpPr/>
      </dsp:nvSpPr>
      <dsp:spPr>
        <a:xfrm>
          <a:off x="-5309703" y="-813162"/>
          <a:ext cx="6322621" cy="6322621"/>
        </a:xfrm>
        <a:prstGeom prst="blockArc">
          <a:avLst>
            <a:gd name="adj1" fmla="val 18900000"/>
            <a:gd name="adj2" fmla="val 2700000"/>
            <a:gd name="adj3" fmla="val 342"/>
          </a:avLst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2CE743-1BD9-4C69-9C86-EA4B2355F136}">
      <dsp:nvSpPr>
        <dsp:cNvPr id="0" name=""/>
        <dsp:cNvSpPr/>
      </dsp:nvSpPr>
      <dsp:spPr>
        <a:xfrm>
          <a:off x="530317" y="132661"/>
          <a:ext cx="7613421" cy="117925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3467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i="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жұбайы</a:t>
          </a:r>
          <a:r>
            <a:rPr lang="ru-RU" sz="2000" b="1" i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(</a:t>
          </a:r>
          <a:r>
            <a:rPr lang="ru-RU" sz="2000" b="1" i="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зайыбы</a:t>
          </a:r>
          <a:r>
            <a:rPr lang="ru-RU" sz="2000" b="1" i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) </a:t>
          </a:r>
          <a:r>
            <a:rPr lang="ru-RU" sz="2000" b="1" i="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тұратын</a:t>
          </a:r>
          <a:r>
            <a:rPr lang="ru-RU" sz="2000" b="1" i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, </a:t>
          </a:r>
          <a:r>
            <a:rPr lang="ru-RU" sz="2000" b="1" i="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жұмыс</a:t>
          </a:r>
          <a:r>
            <a:rPr lang="ru-RU" sz="2000" b="1" i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ru-RU" sz="2000" b="1" i="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істейтін</a:t>
          </a:r>
          <a:r>
            <a:rPr lang="ru-RU" sz="2000" b="1" i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ru-RU" sz="2000" b="1" i="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немесе</a:t>
          </a:r>
          <a:r>
            <a:rPr lang="ru-RU" sz="2000" b="1" i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ru-RU" sz="2000" b="1" i="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қызметін</a:t>
          </a:r>
          <a:r>
            <a:rPr lang="ru-RU" sz="2000" b="1" i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ru-RU" sz="2000" b="1" i="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өткеретін</a:t>
          </a:r>
          <a:r>
            <a:rPr lang="ru-RU" sz="2000" b="1" i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ru-RU" sz="2000" b="1" i="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елді</a:t>
          </a:r>
          <a:r>
            <a:rPr lang="ru-RU" sz="2000" b="1" i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ru-RU" sz="2000" b="1" i="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мекенде</a:t>
          </a:r>
          <a:r>
            <a:rPr lang="ru-RU" sz="2000" b="1" i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бос </a:t>
          </a:r>
          <a:r>
            <a:rPr lang="ru-RU" sz="2000" b="1" i="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орын</a:t>
          </a:r>
          <a:r>
            <a:rPr lang="ru-RU" sz="2000" b="1" i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ru-RU" sz="2000" b="1" i="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болмаған</a:t>
          </a:r>
          <a:r>
            <a:rPr lang="ru-RU" sz="2000" b="1" i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ru-RU" sz="2000" b="1" i="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жағдайдағы</a:t>
          </a:r>
          <a:r>
            <a:rPr lang="ru-RU" sz="2000" b="1" i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ru-RU" sz="2000" b="1" i="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адамдарға</a:t>
          </a:r>
          <a:r>
            <a:rPr lang="ru-RU" sz="2000" b="1" i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; </a:t>
          </a:r>
          <a:endParaRPr lang="ru-RU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30317" y="132661"/>
        <a:ext cx="7613421" cy="1179257"/>
      </dsp:txXfrm>
    </dsp:sp>
    <dsp:sp modelId="{7A5E0F80-9AE2-41F2-818C-8BF6FEA37ACF}">
      <dsp:nvSpPr>
        <dsp:cNvPr id="0" name=""/>
        <dsp:cNvSpPr/>
      </dsp:nvSpPr>
      <dsp:spPr>
        <a:xfrm>
          <a:off x="78768" y="270741"/>
          <a:ext cx="903097" cy="90309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E50764-CFFB-4C2C-BA05-224EEDA5DC97}">
      <dsp:nvSpPr>
        <dsp:cNvPr id="0" name=""/>
        <dsp:cNvSpPr/>
      </dsp:nvSpPr>
      <dsp:spPr>
        <a:xfrm>
          <a:off x="944530" y="1343726"/>
          <a:ext cx="7199208" cy="924938"/>
        </a:xfrm>
        <a:prstGeom prst="rect">
          <a:avLst/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3467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І </a:t>
          </a:r>
          <a:r>
            <a:rPr lang="ru-RU" sz="20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және</a:t>
          </a:r>
          <a:r>
            <a:rPr lang="ru-RU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 ІІ </a:t>
          </a:r>
          <a:r>
            <a:rPr lang="ru-RU" sz="20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топтағы</a:t>
          </a:r>
          <a:r>
            <a:rPr lang="ru-RU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 </a:t>
          </a:r>
          <a:r>
            <a:rPr lang="ru-RU" sz="20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мүгедектерге</a:t>
          </a:r>
          <a:r>
            <a:rPr lang="ru-RU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;</a:t>
          </a:r>
          <a:endParaRPr lang="ru-RU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944530" y="1343726"/>
        <a:ext cx="7199208" cy="924938"/>
      </dsp:txXfrm>
    </dsp:sp>
    <dsp:sp modelId="{F7DFE686-F4C1-48F9-8A3E-06CBA55A00D8}">
      <dsp:nvSpPr>
        <dsp:cNvPr id="0" name=""/>
        <dsp:cNvSpPr/>
      </dsp:nvSpPr>
      <dsp:spPr>
        <a:xfrm>
          <a:off x="492981" y="1354646"/>
          <a:ext cx="903097" cy="90309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3750088"/>
              <a:satOff val="-5627"/>
              <a:lumOff val="-9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D108B0-729F-4E65-91C6-5DBCD3DE9680}">
      <dsp:nvSpPr>
        <dsp:cNvPr id="0" name=""/>
        <dsp:cNvSpPr/>
      </dsp:nvSpPr>
      <dsp:spPr>
        <a:xfrm>
          <a:off x="944530" y="2427631"/>
          <a:ext cx="7199208" cy="924938"/>
        </a:xfrm>
        <a:prstGeom prst="rect">
          <a:avLst/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3467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одан</a:t>
          </a:r>
          <a:r>
            <a:rPr lang="ru-RU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 </a:t>
          </a:r>
          <a:r>
            <a:rPr lang="ru-RU" sz="20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әрі</a:t>
          </a:r>
          <a:r>
            <a:rPr lang="ru-RU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 </a:t>
          </a:r>
          <a:r>
            <a:rPr lang="ru-RU" sz="20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оқу</a:t>
          </a:r>
          <a:r>
            <a:rPr lang="ru-RU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 </a:t>
          </a:r>
          <a:r>
            <a:rPr lang="ru-RU" sz="20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үшін</a:t>
          </a:r>
          <a:r>
            <a:rPr lang="ru-RU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 </a:t>
          </a:r>
          <a:r>
            <a:rPr lang="ru-RU" sz="20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мемлекеттік</a:t>
          </a:r>
          <a:r>
            <a:rPr lang="ru-RU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 </a:t>
          </a:r>
          <a:r>
            <a:rPr lang="ru-RU" sz="20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білім</a:t>
          </a:r>
          <a:r>
            <a:rPr lang="ru-RU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 беру </a:t>
          </a:r>
          <a:r>
            <a:rPr lang="ru-RU" sz="20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тапсырысы</a:t>
          </a:r>
          <a:r>
            <a:rPr lang="ru-RU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 </a:t>
          </a:r>
          <a:r>
            <a:rPr lang="ru-RU" sz="20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негізінде</a:t>
          </a:r>
          <a:r>
            <a:rPr lang="ru-RU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 </a:t>
          </a:r>
          <a:r>
            <a:rPr lang="ru-RU" sz="20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резидентураға</a:t>
          </a:r>
          <a:r>
            <a:rPr lang="ru-RU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, </a:t>
          </a:r>
          <a:r>
            <a:rPr lang="ru-RU" sz="20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магистратураға</a:t>
          </a:r>
          <a:r>
            <a:rPr lang="ru-RU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, </a:t>
          </a:r>
          <a:r>
            <a:rPr lang="ru-RU" sz="20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докторантураға</a:t>
          </a:r>
          <a:r>
            <a:rPr lang="ru-RU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 </a:t>
          </a:r>
          <a:r>
            <a:rPr lang="ru-RU" sz="20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түскен</a:t>
          </a:r>
          <a:r>
            <a:rPr lang="ru-RU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 </a:t>
          </a:r>
          <a:r>
            <a:rPr lang="ru-RU" sz="20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адамдарға</a:t>
          </a:r>
          <a:r>
            <a:rPr lang="ru-RU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; </a:t>
          </a:r>
          <a:endParaRPr lang="ru-RU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944530" y="2427631"/>
        <a:ext cx="7199208" cy="924938"/>
      </dsp:txXfrm>
    </dsp:sp>
    <dsp:sp modelId="{E8D14D36-A03C-4628-BE87-2BFEF558BCD3}">
      <dsp:nvSpPr>
        <dsp:cNvPr id="0" name=""/>
        <dsp:cNvSpPr/>
      </dsp:nvSpPr>
      <dsp:spPr>
        <a:xfrm>
          <a:off x="492981" y="2438551"/>
          <a:ext cx="903097" cy="90309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7500176"/>
              <a:satOff val="-11253"/>
              <a:lumOff val="-18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5A26BC3-B9EB-4DD6-92EE-1054A556A457}">
      <dsp:nvSpPr>
        <dsp:cNvPr id="0" name=""/>
        <dsp:cNvSpPr/>
      </dsp:nvSpPr>
      <dsp:spPr>
        <a:xfrm>
          <a:off x="530317" y="3511536"/>
          <a:ext cx="7613421" cy="924938"/>
        </a:xfrm>
        <a:prstGeom prst="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3467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жүкті</a:t>
          </a:r>
          <a:r>
            <a:rPr lang="ru-RU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 </a:t>
          </a:r>
          <a:r>
            <a:rPr lang="ru-RU" sz="20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әйелдерге</a:t>
          </a:r>
          <a:r>
            <a:rPr lang="ru-RU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, </a:t>
          </a:r>
          <a:r>
            <a:rPr lang="ru-RU" sz="20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үш</a:t>
          </a:r>
          <a:r>
            <a:rPr lang="ru-RU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 </a:t>
          </a:r>
          <a:r>
            <a:rPr lang="ru-RU" sz="20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жасқа</a:t>
          </a:r>
          <a:r>
            <a:rPr lang="ru-RU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 </a:t>
          </a:r>
          <a:r>
            <a:rPr lang="ru-RU" sz="20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дейінгі</a:t>
          </a:r>
          <a:r>
            <a:rPr lang="ru-RU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 </a:t>
          </a:r>
          <a:r>
            <a:rPr lang="ru-RU" sz="20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баласы</a:t>
          </a:r>
          <a:r>
            <a:rPr lang="ru-RU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 (</a:t>
          </a:r>
          <a:r>
            <a:rPr lang="ru-RU" sz="20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балалары</a:t>
          </a:r>
          <a:r>
            <a:rPr lang="ru-RU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) бар, </a:t>
          </a:r>
          <a:r>
            <a:rPr lang="ru-RU" sz="20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сондай-ақ</a:t>
          </a:r>
          <a:r>
            <a:rPr lang="ru-RU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 </a:t>
          </a:r>
          <a:r>
            <a:rPr lang="ru-RU" sz="20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үш</a:t>
          </a:r>
          <a:r>
            <a:rPr lang="ru-RU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 </a:t>
          </a:r>
          <a:r>
            <a:rPr lang="ru-RU" sz="20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жасқа</a:t>
          </a:r>
          <a:r>
            <a:rPr lang="ru-RU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 </a:t>
          </a:r>
          <a:r>
            <a:rPr lang="ru-RU" sz="20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дейінгі</a:t>
          </a:r>
          <a:r>
            <a:rPr lang="ru-RU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 </a:t>
          </a:r>
          <a:r>
            <a:rPr lang="ru-RU" sz="20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баланы</a:t>
          </a:r>
          <a:r>
            <a:rPr lang="ru-RU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 (</a:t>
          </a:r>
          <a:r>
            <a:rPr lang="ru-RU" sz="20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балаларды</a:t>
          </a:r>
          <a:r>
            <a:rPr lang="ru-RU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) </a:t>
          </a:r>
          <a:r>
            <a:rPr lang="ru-RU" sz="20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өзі</a:t>
          </a:r>
          <a:r>
            <a:rPr lang="ru-RU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 </a:t>
          </a:r>
          <a:r>
            <a:rPr lang="ru-RU" sz="20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тәрбиелеп</a:t>
          </a:r>
          <a:r>
            <a:rPr lang="ru-RU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 </a:t>
          </a:r>
          <a:r>
            <a:rPr lang="ru-RU" sz="20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жатқан</a:t>
          </a:r>
          <a:r>
            <a:rPr lang="ru-RU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 </a:t>
          </a:r>
          <a:r>
            <a:rPr lang="ru-RU" sz="20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адамдарға</a:t>
          </a:r>
          <a:r>
            <a:rPr lang="ru-RU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cs typeface="Arial" pitchFamily="34" charset="0"/>
            </a:rPr>
            <a:t>.</a:t>
          </a:r>
          <a:endParaRPr lang="ru-RU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30317" y="3511536"/>
        <a:ext cx="7613421" cy="924938"/>
      </dsp:txXfrm>
    </dsp:sp>
    <dsp:sp modelId="{DBE91ECD-BE3B-4AE0-9F84-B98ED75A79CD}">
      <dsp:nvSpPr>
        <dsp:cNvPr id="0" name=""/>
        <dsp:cNvSpPr/>
      </dsp:nvSpPr>
      <dsp:spPr>
        <a:xfrm>
          <a:off x="78768" y="3522456"/>
          <a:ext cx="903097" cy="90309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D02A8-6C21-4F38-98C7-2A897C05DBD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3691F-F31B-4D26-9A10-D071566E265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936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D02A8-6C21-4F38-98C7-2A897C05DBD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3691F-F31B-4D26-9A10-D071566E265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32396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D02A8-6C21-4F38-98C7-2A897C05DBD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3691F-F31B-4D26-9A10-D071566E265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376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D02A8-6C21-4F38-98C7-2A897C05DBD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3691F-F31B-4D26-9A10-D071566E265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5503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D02A8-6C21-4F38-98C7-2A897C05DBD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3691F-F31B-4D26-9A10-D071566E265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27301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D02A8-6C21-4F38-98C7-2A897C05DBD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3691F-F31B-4D26-9A10-D071566E265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85079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D02A8-6C21-4F38-98C7-2A897C05DBD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3691F-F31B-4D26-9A10-D071566E265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74543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D02A8-6C21-4F38-98C7-2A897C05DBD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3691F-F31B-4D26-9A10-D071566E265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596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D02A8-6C21-4F38-98C7-2A897C05DBD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3691F-F31B-4D26-9A10-D071566E265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13022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D02A8-6C21-4F38-98C7-2A897C05DBD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3691F-F31B-4D26-9A10-D071566E265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78266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D02A8-6C21-4F38-98C7-2A897C05DBD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3691F-F31B-4D26-9A10-D071566E265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8113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9D02A8-6C21-4F38-98C7-2A897C05DBD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3691F-F31B-4D26-9A10-D071566E265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4008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Объект 2"/>
          <p:cNvSpPr txBox="1">
            <a:spLocks/>
          </p:cNvSpPr>
          <p:nvPr/>
        </p:nvSpPr>
        <p:spPr bwMode="auto">
          <a:xfrm>
            <a:off x="2051721" y="188913"/>
            <a:ext cx="4968552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1pPr>
            <a:lvl2pPr marL="742950" indent="-285750"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2pPr>
            <a:lvl3pPr marL="1143000" indent="-228600"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3pPr>
            <a:lvl4pPr marL="1600200" indent="-228600"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4pPr>
            <a:lvl5pPr marL="2057400" indent="-228600"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Arial" pitchFamily="34" charset="0"/>
              <a:buNone/>
            </a:pPr>
            <a:r>
              <a:rPr lang="ru-RU" dirty="0" err="1" smtClean="0">
                <a:solidFill>
                  <a:srgbClr val="17375E"/>
                </a:solidFill>
                <a:latin typeface="Book Antiqua" pitchFamily="18" charset="0"/>
                <a:cs typeface="Times New Roman" pitchFamily="18" charset="0"/>
              </a:rPr>
              <a:t>Қазақстан</a:t>
            </a:r>
            <a:r>
              <a:rPr lang="ru-RU" dirty="0" smtClean="0">
                <a:solidFill>
                  <a:srgbClr val="17375E"/>
                </a:solidFill>
                <a:latin typeface="Book Antiqua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17375E"/>
                </a:solidFill>
                <a:latin typeface="Book Antiqua" pitchFamily="18" charset="0"/>
                <a:cs typeface="Times New Roman" pitchFamily="18" charset="0"/>
              </a:rPr>
              <a:t>Республикасы</a:t>
            </a:r>
            <a:r>
              <a:rPr lang="ru-RU" dirty="0" smtClean="0">
                <a:solidFill>
                  <a:srgbClr val="17375E"/>
                </a:solidFill>
                <a:latin typeface="Book Antiqua" pitchFamily="18" charset="0"/>
                <a:cs typeface="Times New Roman" pitchFamily="18" charset="0"/>
              </a:rPr>
              <a:t>                               </a:t>
            </a:r>
            <a:r>
              <a:rPr lang="ru-RU" dirty="0" err="1" smtClean="0">
                <a:solidFill>
                  <a:srgbClr val="17375E"/>
                </a:solidFill>
                <a:latin typeface="Book Antiqua" pitchFamily="18" charset="0"/>
                <a:cs typeface="Times New Roman" pitchFamily="18" charset="0"/>
              </a:rPr>
              <a:t>Білім</a:t>
            </a:r>
            <a:r>
              <a:rPr lang="ru-RU" dirty="0" smtClean="0">
                <a:solidFill>
                  <a:srgbClr val="17375E"/>
                </a:solidFill>
                <a:latin typeface="Book Antiqua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17375E"/>
                </a:solidFill>
                <a:latin typeface="Book Antiqua" pitchFamily="18" charset="0"/>
                <a:cs typeface="Times New Roman" pitchFamily="18" charset="0"/>
              </a:rPr>
              <a:t>және</a:t>
            </a:r>
            <a:r>
              <a:rPr lang="ru-RU" dirty="0" smtClean="0">
                <a:solidFill>
                  <a:srgbClr val="17375E"/>
                </a:solidFill>
                <a:latin typeface="Book Antiqua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17375E"/>
                </a:solidFill>
                <a:latin typeface="Book Antiqua" pitchFamily="18" charset="0"/>
                <a:cs typeface="Times New Roman" pitchFamily="18" charset="0"/>
              </a:rPr>
              <a:t>ғылым</a:t>
            </a:r>
            <a:r>
              <a:rPr lang="ru-RU" dirty="0" smtClean="0">
                <a:solidFill>
                  <a:srgbClr val="17375E"/>
                </a:solidFill>
                <a:latin typeface="Book Antiqua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17375E"/>
                </a:solidFill>
                <a:latin typeface="Book Antiqua" pitchFamily="18" charset="0"/>
                <a:cs typeface="Times New Roman" pitchFamily="18" charset="0"/>
              </a:rPr>
              <a:t>министрлігі</a:t>
            </a:r>
            <a:r>
              <a:rPr lang="ru-RU" dirty="0" smtClean="0">
                <a:solidFill>
                  <a:srgbClr val="17375E"/>
                </a:solidFill>
                <a:latin typeface="Book Antiqua" pitchFamily="18" charset="0"/>
                <a:cs typeface="Times New Roman" pitchFamily="18" charset="0"/>
              </a:rPr>
              <a:t> «</a:t>
            </a:r>
            <a:r>
              <a:rPr lang="ru-RU" dirty="0" err="1" smtClean="0">
                <a:solidFill>
                  <a:srgbClr val="17375E"/>
                </a:solidFill>
                <a:latin typeface="Book Antiqua" pitchFamily="18" charset="0"/>
                <a:cs typeface="Times New Roman" pitchFamily="18" charset="0"/>
              </a:rPr>
              <a:t>Қаржы</a:t>
            </a:r>
            <a:r>
              <a:rPr lang="ru-RU" dirty="0" smtClean="0">
                <a:solidFill>
                  <a:srgbClr val="17375E"/>
                </a:solidFill>
                <a:latin typeface="Book Antiqua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17375E"/>
                </a:solidFill>
                <a:latin typeface="Book Antiqua" pitchFamily="18" charset="0"/>
                <a:cs typeface="Times New Roman" pitchFamily="18" charset="0"/>
              </a:rPr>
              <a:t>орталығы</a:t>
            </a:r>
            <a:r>
              <a:rPr lang="ru-RU" dirty="0" smtClean="0">
                <a:solidFill>
                  <a:srgbClr val="17375E"/>
                </a:solidFill>
                <a:latin typeface="Book Antiqua" pitchFamily="18" charset="0"/>
                <a:cs typeface="Times New Roman" pitchFamily="18" charset="0"/>
              </a:rPr>
              <a:t>» АҚ</a:t>
            </a:r>
            <a:endParaRPr lang="ru-RU" dirty="0">
              <a:solidFill>
                <a:srgbClr val="17375E"/>
              </a:solidFill>
              <a:latin typeface="Book Antiqua" pitchFamily="18" charset="0"/>
              <a:cs typeface="Times New Roman" pitchFamily="18" charset="0"/>
            </a:endParaRPr>
          </a:p>
        </p:txBody>
      </p:sp>
      <p:sp>
        <p:nvSpPr>
          <p:cNvPr id="2051" name="Rectangle 6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1800" b="0">
              <a:solidFill>
                <a:prstClr val="black"/>
              </a:solidFill>
              <a:latin typeface="Calibri"/>
              <a:ea typeface="+mn-ea"/>
            </a:endParaRPr>
          </a:p>
        </p:txBody>
      </p:sp>
      <p:sp>
        <p:nvSpPr>
          <p:cNvPr id="2052" name="Заголовок 1"/>
          <p:cNvSpPr txBox="1">
            <a:spLocks/>
          </p:cNvSpPr>
          <p:nvPr/>
        </p:nvSpPr>
        <p:spPr bwMode="auto">
          <a:xfrm>
            <a:off x="80963" y="1988840"/>
            <a:ext cx="8958262" cy="256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defTabSz="711200"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1pPr>
            <a:lvl2pPr marL="742950" indent="-285750" defTabSz="711200"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2pPr>
            <a:lvl3pPr marL="1143000" indent="-228600" defTabSz="711200"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3pPr>
            <a:lvl4pPr marL="1600200" indent="-228600" defTabSz="711200"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4pPr>
            <a:lvl5pPr marL="2057400" indent="-228600" defTabSz="711200"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5pPr>
            <a:lvl6pPr marL="2514600" indent="-228600" algn="r" defTabSz="711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6pPr>
            <a:lvl7pPr marL="2971800" indent="-228600" algn="r" defTabSz="711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7pPr>
            <a:lvl8pPr marL="3429000" indent="-228600" algn="r" defTabSz="711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8pPr>
            <a:lvl9pPr marL="3886200" indent="-228600" algn="r" defTabSz="711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9pPr>
          </a:lstStyle>
          <a:p>
            <a:pPr algn="ctr">
              <a:lnSpc>
                <a:spcPct val="90000"/>
              </a:lnSpc>
              <a:spcAft>
                <a:spcPct val="35000"/>
              </a:spcAft>
              <a:defRPr/>
            </a:pPr>
            <a:r>
              <a:rPr lang="kk-KZ" sz="44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itchFamily="18" charset="0"/>
              </a:rPr>
              <a:t>Жас мамандар мен </a:t>
            </a:r>
            <a:r>
              <a:rPr lang="en-US" sz="44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itchFamily="18" charset="0"/>
              </a:rPr>
              <a:t>PhD</a:t>
            </a:r>
            <a:r>
              <a:rPr lang="kk-KZ" sz="44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itchFamily="18" charset="0"/>
              </a:rPr>
              <a:t> философия докторларының жұмысты өтеу міндеті </a:t>
            </a:r>
          </a:p>
        </p:txBody>
      </p:sp>
      <p:pic>
        <p:nvPicPr>
          <p:cNvPr id="149509" name="Рисунок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88507"/>
            <a:ext cx="1442185" cy="12135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862241" y="6021288"/>
            <a:ext cx="1766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err="1" smtClean="0">
                <a:solidFill>
                  <a:srgbClr val="002060"/>
                </a:solidFill>
                <a:latin typeface="Book Antiqua" pitchFamily="18" charset="0"/>
                <a:ea typeface="굴림" pitchFamily="34" charset="-127"/>
                <a:cs typeface="Times New Roman" pitchFamily="18" charset="0"/>
              </a:rPr>
              <a:t>Нұр-Сұлтан</a:t>
            </a:r>
            <a:r>
              <a:rPr lang="ru-RU" b="1" dirty="0" smtClean="0">
                <a:solidFill>
                  <a:srgbClr val="002060"/>
                </a:solidFill>
                <a:latin typeface="Book Antiqua" pitchFamily="18" charset="0"/>
                <a:ea typeface="굴림" pitchFamily="34" charset="-127"/>
                <a:cs typeface="Times New Roman" pitchFamily="18" charset="0"/>
              </a:rPr>
              <a:t> қ.</a:t>
            </a:r>
            <a:endParaRPr lang="ru-RU" b="1" dirty="0">
              <a:solidFill>
                <a:srgbClr val="002060"/>
              </a:solidFill>
              <a:latin typeface="Book Antiqua" pitchFamily="18" charset="0"/>
              <a:ea typeface="굴림" pitchFamily="34" charset="-127"/>
              <a:cs typeface="Times New Roman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344" t="13596" r="27865" b="11403"/>
          <a:stretch/>
        </p:blipFill>
        <p:spPr>
          <a:xfrm>
            <a:off x="7020273" y="176296"/>
            <a:ext cx="1316140" cy="1308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210677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18654"/>
            <a:ext cx="8229600" cy="634082"/>
          </a:xfrm>
        </p:spPr>
        <p:txBody>
          <a:bodyPr>
            <a:noAutofit/>
          </a:bodyPr>
          <a:lstStyle/>
          <a:p>
            <a:r>
              <a:rPr lang="kk-KZ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Философия докторларын </a:t>
            </a:r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(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PhD)</a:t>
            </a:r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/>
            </a:r>
            <a:b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</a:br>
            <a:r>
              <a:rPr lang="kk-KZ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бөлу тәртібі</a:t>
            </a:r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340768"/>
            <a:ext cx="8496944" cy="5112568"/>
          </a:xfrm>
        </p:spPr>
        <p:txBody>
          <a:bodyPr>
            <a:noAutofit/>
          </a:bodyPr>
          <a:lstStyle/>
          <a:p>
            <a:pPr algn="just"/>
            <a:r>
              <a:rPr lang="ru-RU" sz="2100" dirty="0" err="1" smtClean="0">
                <a:solidFill>
                  <a:srgbClr val="0070C0"/>
                </a:solidFill>
                <a:latin typeface="Book Antiqua" pitchFamily="18" charset="0"/>
              </a:rPr>
              <a:t>Жұмысқа</a:t>
            </a:r>
            <a:r>
              <a:rPr lang="ru-RU" sz="2100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100" dirty="0" err="1" smtClean="0">
                <a:solidFill>
                  <a:srgbClr val="0070C0"/>
                </a:solidFill>
                <a:latin typeface="Book Antiqua" pitchFamily="18" charset="0"/>
              </a:rPr>
              <a:t>бөлу</a:t>
            </a:r>
            <a:r>
              <a:rPr lang="ru-RU" sz="2100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100" dirty="0" err="1" smtClean="0">
                <a:solidFill>
                  <a:srgbClr val="0070C0"/>
                </a:solidFill>
                <a:latin typeface="Book Antiqua" pitchFamily="18" charset="0"/>
              </a:rPr>
              <a:t>және</a:t>
            </a:r>
            <a:r>
              <a:rPr lang="ru-RU" sz="2100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100" dirty="0" err="1" smtClean="0">
                <a:solidFill>
                  <a:srgbClr val="0070C0"/>
                </a:solidFill>
                <a:latin typeface="Book Antiqua" pitchFamily="18" charset="0"/>
              </a:rPr>
              <a:t>жіберу</a:t>
            </a:r>
            <a:r>
              <a:rPr lang="ru-RU" sz="2100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100" dirty="0" err="1" smtClean="0">
                <a:solidFill>
                  <a:srgbClr val="0070C0"/>
                </a:solidFill>
                <a:latin typeface="Book Antiqua" pitchFamily="18" charset="0"/>
              </a:rPr>
              <a:t>мынадай</a:t>
            </a:r>
            <a:r>
              <a:rPr lang="ru-RU" sz="2100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100" dirty="0" err="1" smtClean="0">
                <a:solidFill>
                  <a:srgbClr val="0070C0"/>
                </a:solidFill>
                <a:latin typeface="Book Antiqua" pitchFamily="18" charset="0"/>
              </a:rPr>
              <a:t>тіртіппен</a:t>
            </a:r>
            <a:r>
              <a:rPr lang="ru-RU" sz="2100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100" dirty="0" err="1" smtClean="0">
                <a:solidFill>
                  <a:srgbClr val="0070C0"/>
                </a:solidFill>
                <a:latin typeface="Book Antiqua" pitchFamily="18" charset="0"/>
              </a:rPr>
              <a:t>жүзеге</a:t>
            </a:r>
            <a:r>
              <a:rPr lang="ru-RU" sz="2100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100" dirty="0" err="1" smtClean="0">
                <a:solidFill>
                  <a:srgbClr val="0070C0"/>
                </a:solidFill>
                <a:latin typeface="Book Antiqua" pitchFamily="18" charset="0"/>
              </a:rPr>
              <a:t>асырылады</a:t>
            </a:r>
            <a:r>
              <a:rPr lang="ru-RU" sz="2100" dirty="0" smtClean="0">
                <a:solidFill>
                  <a:srgbClr val="0070C0"/>
                </a:solidFill>
                <a:latin typeface="Book Antiqua" pitchFamily="18" charset="0"/>
              </a:rPr>
              <a:t>. ЖОО-</a:t>
            </a:r>
            <a:r>
              <a:rPr lang="ru-RU" sz="2100" dirty="0" err="1" smtClean="0">
                <a:solidFill>
                  <a:srgbClr val="0070C0"/>
                </a:solidFill>
                <a:latin typeface="Book Antiqua" pitchFamily="18" charset="0"/>
              </a:rPr>
              <a:t>ларда</a:t>
            </a:r>
            <a:r>
              <a:rPr lang="ru-RU" sz="2100" dirty="0" smtClean="0">
                <a:solidFill>
                  <a:srgbClr val="0070C0"/>
                </a:solidFill>
                <a:latin typeface="Book Antiqua" pitchFamily="18" charset="0"/>
              </a:rPr>
              <a:t> философия </a:t>
            </a:r>
            <a:r>
              <a:rPr lang="ru-RU" sz="2100" dirty="0" err="1" smtClean="0">
                <a:solidFill>
                  <a:srgbClr val="0070C0"/>
                </a:solidFill>
                <a:latin typeface="Book Antiqua" pitchFamily="18" charset="0"/>
              </a:rPr>
              <a:t>докторларын</a:t>
            </a:r>
            <a:r>
              <a:rPr lang="ru-RU" sz="2100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en-US" sz="2100" dirty="0" smtClean="0">
                <a:solidFill>
                  <a:srgbClr val="0070C0"/>
                </a:solidFill>
                <a:latin typeface="Book Antiqua" pitchFamily="18" charset="0"/>
              </a:rPr>
              <a:t>(</a:t>
            </a:r>
            <a:r>
              <a:rPr lang="en-US" sz="2100" dirty="0">
                <a:solidFill>
                  <a:srgbClr val="0070C0"/>
                </a:solidFill>
                <a:latin typeface="Book Antiqua" pitchFamily="18" charset="0"/>
              </a:rPr>
              <a:t>PhD</a:t>
            </a:r>
            <a:r>
              <a:rPr lang="en-US" sz="2100" dirty="0" smtClean="0">
                <a:solidFill>
                  <a:srgbClr val="0070C0"/>
                </a:solidFill>
                <a:latin typeface="Book Antiqua" pitchFamily="18" charset="0"/>
              </a:rPr>
              <a:t>)</a:t>
            </a:r>
            <a:r>
              <a:rPr lang="kk-KZ" sz="2100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kk-KZ" sz="2100" b="1" dirty="0" smtClean="0">
                <a:solidFill>
                  <a:srgbClr val="00B0F0"/>
                </a:solidFill>
                <a:latin typeface="Book Antiqua" pitchFamily="18" charset="0"/>
              </a:rPr>
              <a:t>дербес бөлу жөніндегі комиссиялар</a:t>
            </a:r>
            <a:r>
              <a:rPr lang="kk-KZ" sz="2100" dirty="0" smtClean="0">
                <a:solidFill>
                  <a:srgbClr val="0070C0"/>
                </a:solidFill>
                <a:latin typeface="Book Antiqua" pitchFamily="18" charset="0"/>
              </a:rPr>
              <a:t> құрылады. </a:t>
            </a:r>
          </a:p>
          <a:p>
            <a:pPr algn="just"/>
            <a:r>
              <a:rPr lang="ru-RU" sz="2100" dirty="0" smtClean="0">
                <a:solidFill>
                  <a:srgbClr val="0070C0"/>
                </a:solidFill>
                <a:latin typeface="Book Antiqua" pitchFamily="18" charset="0"/>
              </a:rPr>
              <a:t>Философия </a:t>
            </a:r>
            <a:r>
              <a:rPr lang="ru-RU" sz="2100" dirty="0" err="1" smtClean="0">
                <a:solidFill>
                  <a:srgbClr val="0070C0"/>
                </a:solidFill>
                <a:latin typeface="Book Antiqua" pitchFamily="18" charset="0"/>
              </a:rPr>
              <a:t>докторларын</a:t>
            </a:r>
            <a:r>
              <a:rPr lang="ru-RU" sz="2100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en-US" sz="2100" dirty="0">
                <a:solidFill>
                  <a:srgbClr val="0070C0"/>
                </a:solidFill>
                <a:latin typeface="Book Antiqua" pitchFamily="18" charset="0"/>
              </a:rPr>
              <a:t>(PhD)</a:t>
            </a:r>
            <a:r>
              <a:rPr lang="kk-KZ" sz="2100" dirty="0">
                <a:solidFill>
                  <a:srgbClr val="0070C0"/>
                </a:solidFill>
                <a:latin typeface="Book Antiqua" pitchFamily="18" charset="0"/>
              </a:rPr>
              <a:t> дербес бөлу </a:t>
            </a:r>
            <a:r>
              <a:rPr lang="kk-KZ" sz="2100" dirty="0" smtClean="0">
                <a:solidFill>
                  <a:srgbClr val="0070C0"/>
                </a:solidFill>
                <a:latin typeface="Book Antiqua" pitchFamily="18" charset="0"/>
              </a:rPr>
              <a:t>ЖОО-лар мен ғылыми ұйымдардың кадрларға қажеттілік туралы өтінімдеріне сәйкес жүзеге асырылады. </a:t>
            </a:r>
            <a:endParaRPr lang="ru-RU" sz="2100" dirty="0" smtClean="0">
              <a:solidFill>
                <a:srgbClr val="0070C0"/>
              </a:solidFill>
              <a:latin typeface="Book Antiqua" pitchFamily="18" charset="0"/>
            </a:endParaRPr>
          </a:p>
          <a:p>
            <a:pPr algn="just"/>
            <a:r>
              <a:rPr lang="ru-RU" sz="2100" dirty="0" err="1" smtClean="0">
                <a:solidFill>
                  <a:srgbClr val="0070C0"/>
                </a:solidFill>
                <a:latin typeface="Book Antiqua" pitchFamily="18" charset="0"/>
              </a:rPr>
              <a:t>Жұмысқа</a:t>
            </a:r>
            <a:r>
              <a:rPr lang="ru-RU" sz="2100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100" dirty="0" err="1">
                <a:solidFill>
                  <a:srgbClr val="0070C0"/>
                </a:solidFill>
                <a:latin typeface="Book Antiqua" pitchFamily="18" charset="0"/>
              </a:rPr>
              <a:t>бөлу</a:t>
            </a:r>
            <a:r>
              <a:rPr lang="ru-RU" sz="2100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100" dirty="0" err="1">
                <a:solidFill>
                  <a:srgbClr val="0070C0"/>
                </a:solidFill>
                <a:latin typeface="Book Antiqua" pitchFamily="18" charset="0"/>
              </a:rPr>
              <a:t>сәтінде</a:t>
            </a:r>
            <a:r>
              <a:rPr lang="ru-RU" sz="2100" dirty="0">
                <a:solidFill>
                  <a:srgbClr val="0070C0"/>
                </a:solidFill>
                <a:latin typeface="Book Antiqua" pitchFamily="18" charset="0"/>
              </a:rPr>
              <a:t> бос </a:t>
            </a:r>
            <a:r>
              <a:rPr lang="ru-RU" sz="2100" dirty="0" err="1">
                <a:solidFill>
                  <a:srgbClr val="0070C0"/>
                </a:solidFill>
                <a:latin typeface="Book Antiqua" pitchFamily="18" charset="0"/>
              </a:rPr>
              <a:t>жұмыс</a:t>
            </a:r>
            <a:r>
              <a:rPr lang="ru-RU" sz="2100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100" dirty="0" err="1">
                <a:solidFill>
                  <a:srgbClr val="0070C0"/>
                </a:solidFill>
                <a:latin typeface="Book Antiqua" pitchFamily="18" charset="0"/>
              </a:rPr>
              <a:t>орындары</a:t>
            </a:r>
            <a:r>
              <a:rPr lang="ru-RU" sz="2100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100" dirty="0" err="1">
                <a:solidFill>
                  <a:srgbClr val="0070C0"/>
                </a:solidFill>
                <a:latin typeface="Book Antiqua" pitchFamily="18" charset="0"/>
              </a:rPr>
              <a:t>болмаған</a:t>
            </a:r>
            <a:r>
              <a:rPr lang="ru-RU" sz="2100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100" dirty="0" err="1" smtClean="0">
                <a:solidFill>
                  <a:srgbClr val="0070C0"/>
                </a:solidFill>
                <a:latin typeface="Book Antiqua" pitchFamily="18" charset="0"/>
              </a:rPr>
              <a:t>жағдайда</a:t>
            </a:r>
            <a:r>
              <a:rPr lang="ru-RU" sz="2100" dirty="0">
                <a:solidFill>
                  <a:srgbClr val="0070C0"/>
                </a:solidFill>
                <a:latin typeface="Book Antiqua" pitchFamily="18" charset="0"/>
              </a:rPr>
              <a:t> философия </a:t>
            </a:r>
            <a:r>
              <a:rPr lang="ru-RU" sz="2100" dirty="0" err="1" smtClean="0">
                <a:solidFill>
                  <a:srgbClr val="0070C0"/>
                </a:solidFill>
                <a:latin typeface="Book Antiqua" pitchFamily="18" charset="0"/>
              </a:rPr>
              <a:t>докторлары</a:t>
            </a:r>
            <a:r>
              <a:rPr lang="ru-RU" sz="2100" dirty="0" smtClean="0">
                <a:solidFill>
                  <a:srgbClr val="0070C0"/>
                </a:solidFill>
                <a:latin typeface="Book Antiqua" pitchFamily="18" charset="0"/>
              </a:rPr>
              <a:t> (</a:t>
            </a:r>
            <a:r>
              <a:rPr lang="en-US" sz="2100" dirty="0" err="1">
                <a:solidFill>
                  <a:srgbClr val="0070C0"/>
                </a:solidFill>
                <a:latin typeface="Book Antiqua" pitchFamily="18" charset="0"/>
              </a:rPr>
              <a:t>Phd</a:t>
            </a:r>
            <a:r>
              <a:rPr lang="en-US" sz="2100" dirty="0">
                <a:solidFill>
                  <a:srgbClr val="0070C0"/>
                </a:solidFill>
                <a:latin typeface="Book Antiqua" pitchFamily="18" charset="0"/>
              </a:rPr>
              <a:t>) </a:t>
            </a:r>
            <a:r>
              <a:rPr lang="ru-RU" sz="2100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100" dirty="0" err="1" smtClean="0">
                <a:solidFill>
                  <a:srgbClr val="0070C0"/>
                </a:solidFill>
                <a:latin typeface="Book Antiqua" pitchFamily="18" charset="0"/>
              </a:rPr>
              <a:t>тікелей</a:t>
            </a:r>
            <a:r>
              <a:rPr lang="ru-RU" sz="2100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100" dirty="0" err="1" smtClean="0">
                <a:solidFill>
                  <a:srgbClr val="0070C0"/>
                </a:solidFill>
                <a:latin typeface="Book Antiqua" pitchFamily="18" charset="0"/>
              </a:rPr>
              <a:t>тұрғылықты</a:t>
            </a:r>
            <a:r>
              <a:rPr lang="ru-RU" sz="2100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100" dirty="0" err="1">
                <a:solidFill>
                  <a:srgbClr val="0070C0"/>
                </a:solidFill>
                <a:latin typeface="Book Antiqua" pitchFamily="18" charset="0"/>
              </a:rPr>
              <a:t>жеріндегі</a:t>
            </a:r>
            <a:r>
              <a:rPr lang="ru-RU" sz="2100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100" dirty="0" err="1">
                <a:solidFill>
                  <a:srgbClr val="0070C0"/>
                </a:solidFill>
                <a:latin typeface="Book Antiqua" pitchFamily="18" charset="0"/>
              </a:rPr>
              <a:t>халықты</a:t>
            </a:r>
            <a:r>
              <a:rPr lang="ru-RU" sz="2100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100" dirty="0" err="1">
                <a:solidFill>
                  <a:srgbClr val="0070C0"/>
                </a:solidFill>
                <a:latin typeface="Book Antiqua" pitchFamily="18" charset="0"/>
              </a:rPr>
              <a:t>жұмыспен</a:t>
            </a:r>
            <a:r>
              <a:rPr lang="ru-RU" sz="2100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100" dirty="0" err="1">
                <a:solidFill>
                  <a:srgbClr val="0070C0"/>
                </a:solidFill>
                <a:latin typeface="Book Antiqua" pitchFamily="18" charset="0"/>
              </a:rPr>
              <a:t>қамту</a:t>
            </a:r>
            <a:r>
              <a:rPr lang="ru-RU" sz="2100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100" dirty="0" err="1" smtClean="0">
                <a:solidFill>
                  <a:srgbClr val="0070C0"/>
                </a:solidFill>
                <a:latin typeface="Book Antiqua" pitchFamily="18" charset="0"/>
              </a:rPr>
              <a:t>орталығына</a:t>
            </a:r>
            <a:r>
              <a:rPr lang="ru-RU" sz="2100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100" b="1" dirty="0" err="1" smtClean="0">
                <a:solidFill>
                  <a:srgbClr val="00B0F0"/>
                </a:solidFill>
                <a:latin typeface="Book Antiqua" pitchFamily="18" charset="0"/>
              </a:rPr>
              <a:t>жұмыс</a:t>
            </a:r>
            <a:r>
              <a:rPr lang="ru-RU" sz="2100" b="1" dirty="0" smtClean="0">
                <a:solidFill>
                  <a:srgbClr val="00B0F0"/>
                </a:solidFill>
                <a:latin typeface="Book Antiqua" pitchFamily="18" charset="0"/>
              </a:rPr>
              <a:t> </a:t>
            </a:r>
            <a:r>
              <a:rPr lang="ru-RU" sz="2100" b="1" dirty="0" err="1">
                <a:solidFill>
                  <a:srgbClr val="00B0F0"/>
                </a:solidFill>
                <a:latin typeface="Book Antiqua" pitchFamily="18" charset="0"/>
              </a:rPr>
              <a:t>іздеп</a:t>
            </a:r>
            <a:r>
              <a:rPr lang="ru-RU" sz="2100" b="1" dirty="0">
                <a:solidFill>
                  <a:srgbClr val="00B0F0"/>
                </a:solidFill>
                <a:latin typeface="Book Antiqua" pitchFamily="18" charset="0"/>
              </a:rPr>
              <a:t> </a:t>
            </a:r>
            <a:r>
              <a:rPr lang="ru-RU" sz="2100" b="1" dirty="0" err="1">
                <a:solidFill>
                  <a:srgbClr val="00B0F0"/>
                </a:solidFill>
                <a:latin typeface="Book Antiqua" pitchFamily="18" charset="0"/>
              </a:rPr>
              <a:t>жүрген</a:t>
            </a:r>
            <a:r>
              <a:rPr lang="ru-RU" sz="2100" b="1" dirty="0">
                <a:solidFill>
                  <a:srgbClr val="00B0F0"/>
                </a:solidFill>
                <a:latin typeface="Book Antiqua" pitchFamily="18" charset="0"/>
              </a:rPr>
              <a:t> </a:t>
            </a:r>
            <a:r>
              <a:rPr lang="ru-RU" sz="2100" b="1" dirty="0" err="1">
                <a:solidFill>
                  <a:srgbClr val="00B0F0"/>
                </a:solidFill>
                <a:latin typeface="Book Antiqua" pitchFamily="18" charset="0"/>
              </a:rPr>
              <a:t>адам</a:t>
            </a:r>
            <a:r>
              <a:rPr lang="ru-RU" sz="2100" b="1" dirty="0">
                <a:solidFill>
                  <a:srgbClr val="00B0F0"/>
                </a:solidFill>
                <a:latin typeface="Book Antiqua" pitchFamily="18" charset="0"/>
              </a:rPr>
              <a:t> </a:t>
            </a:r>
            <a:r>
              <a:rPr lang="ru-RU" sz="2100" b="1" dirty="0" err="1">
                <a:solidFill>
                  <a:srgbClr val="00B0F0"/>
                </a:solidFill>
                <a:latin typeface="Book Antiqua" pitchFamily="18" charset="0"/>
              </a:rPr>
              <a:t>ретінде</a:t>
            </a:r>
            <a:r>
              <a:rPr lang="ru-RU" sz="2100" b="1" dirty="0">
                <a:solidFill>
                  <a:srgbClr val="00B0F0"/>
                </a:solidFill>
                <a:latin typeface="Book Antiqua" pitchFamily="18" charset="0"/>
              </a:rPr>
              <a:t> </a:t>
            </a:r>
            <a:r>
              <a:rPr lang="ru-RU" sz="2100" b="1" dirty="0" err="1" smtClean="0">
                <a:solidFill>
                  <a:srgbClr val="00B0F0"/>
                </a:solidFill>
                <a:latin typeface="Book Antiqua" pitchFamily="18" charset="0"/>
              </a:rPr>
              <a:t>тіркелу</a:t>
            </a:r>
            <a:r>
              <a:rPr lang="ru-RU" sz="2100" b="1" dirty="0" smtClean="0">
                <a:solidFill>
                  <a:srgbClr val="00B0F0"/>
                </a:solidFill>
                <a:latin typeface="Book Antiqua" pitchFamily="18" charset="0"/>
              </a:rPr>
              <a:t> </a:t>
            </a:r>
            <a:r>
              <a:rPr lang="ru-RU" sz="2100" b="1" dirty="0" err="1" smtClean="0">
                <a:solidFill>
                  <a:srgbClr val="00B0F0"/>
                </a:solidFill>
                <a:latin typeface="Book Antiqua" pitchFamily="18" charset="0"/>
              </a:rPr>
              <a:t>үшін</a:t>
            </a:r>
            <a:r>
              <a:rPr lang="ru-RU" sz="2100" b="1" dirty="0" smtClean="0">
                <a:solidFill>
                  <a:srgbClr val="00B0F0"/>
                </a:solidFill>
                <a:latin typeface="Book Antiqua" pitchFamily="18" charset="0"/>
              </a:rPr>
              <a:t> </a:t>
            </a:r>
            <a:r>
              <a:rPr lang="ru-RU" sz="2100" dirty="0" err="1" smtClean="0">
                <a:solidFill>
                  <a:srgbClr val="0070C0"/>
                </a:solidFill>
                <a:latin typeface="Book Antiqua" pitchFamily="18" charset="0"/>
              </a:rPr>
              <a:t>жіберіледі</a:t>
            </a:r>
            <a:r>
              <a:rPr lang="ru-RU" sz="2100" dirty="0" smtClean="0">
                <a:solidFill>
                  <a:srgbClr val="0070C0"/>
                </a:solidFill>
                <a:latin typeface="Book Antiqua" pitchFamily="18" charset="0"/>
              </a:rPr>
              <a:t>, </a:t>
            </a:r>
            <a:r>
              <a:rPr lang="ru-RU" sz="2100" dirty="0" err="1" smtClean="0">
                <a:solidFill>
                  <a:srgbClr val="0070C0"/>
                </a:solidFill>
                <a:latin typeface="Book Antiqua" pitchFamily="18" charset="0"/>
              </a:rPr>
              <a:t>оның</a:t>
            </a:r>
            <a:r>
              <a:rPr lang="ru-RU" sz="2100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100" dirty="0" err="1">
                <a:solidFill>
                  <a:srgbClr val="0070C0"/>
                </a:solidFill>
                <a:latin typeface="Book Antiqua" pitchFamily="18" charset="0"/>
              </a:rPr>
              <a:t>жұмыссыз</a:t>
            </a:r>
            <a:r>
              <a:rPr lang="ru-RU" sz="2100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100" dirty="0" err="1">
                <a:solidFill>
                  <a:srgbClr val="0070C0"/>
                </a:solidFill>
                <a:latin typeface="Book Antiqua" pitchFamily="18" charset="0"/>
              </a:rPr>
              <a:t>ретінде</a:t>
            </a:r>
            <a:r>
              <a:rPr lang="ru-RU" sz="2100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100" dirty="0" err="1">
                <a:solidFill>
                  <a:srgbClr val="0070C0"/>
                </a:solidFill>
                <a:latin typeface="Book Antiqua" pitchFamily="18" charset="0"/>
              </a:rPr>
              <a:t>тіркеуде</a:t>
            </a:r>
            <a:r>
              <a:rPr lang="ru-RU" sz="2100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100" dirty="0" err="1">
                <a:solidFill>
                  <a:srgbClr val="0070C0"/>
                </a:solidFill>
                <a:latin typeface="Book Antiqua" pitchFamily="18" charset="0"/>
              </a:rPr>
              <a:t>болған</a:t>
            </a:r>
            <a:r>
              <a:rPr lang="ru-RU" sz="2100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100" dirty="0" err="1">
                <a:solidFill>
                  <a:srgbClr val="0070C0"/>
                </a:solidFill>
                <a:latin typeface="Book Antiqua" pitchFamily="18" charset="0"/>
              </a:rPr>
              <a:t>уақыты</a:t>
            </a:r>
            <a:r>
              <a:rPr lang="ru-RU" sz="2100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100" dirty="0" err="1" smtClean="0">
                <a:solidFill>
                  <a:srgbClr val="0070C0"/>
                </a:solidFill>
                <a:latin typeface="Book Antiqua" pitchFamily="18" charset="0"/>
              </a:rPr>
              <a:t>жұмысты</a:t>
            </a:r>
            <a:r>
              <a:rPr lang="ru-RU" sz="2100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100" dirty="0" err="1" smtClean="0">
                <a:solidFill>
                  <a:srgbClr val="0070C0"/>
                </a:solidFill>
                <a:latin typeface="Book Antiqua" pitchFamily="18" charset="0"/>
              </a:rPr>
              <a:t>өтеу</a:t>
            </a:r>
            <a:r>
              <a:rPr lang="ru-RU" sz="2100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100" dirty="0" err="1" smtClean="0">
                <a:solidFill>
                  <a:srgbClr val="0070C0"/>
                </a:solidFill>
                <a:latin typeface="Book Antiqua" pitchFamily="18" charset="0"/>
              </a:rPr>
              <a:t>мерзіміне</a:t>
            </a:r>
            <a:r>
              <a:rPr lang="ru-RU" sz="2100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100" dirty="0" err="1" smtClean="0">
                <a:solidFill>
                  <a:srgbClr val="0070C0"/>
                </a:solidFill>
                <a:latin typeface="Book Antiqua" pitchFamily="18" charset="0"/>
              </a:rPr>
              <a:t>есептеледі</a:t>
            </a:r>
            <a:r>
              <a:rPr lang="ru-RU" sz="2100" dirty="0" smtClean="0">
                <a:solidFill>
                  <a:srgbClr val="0070C0"/>
                </a:solidFill>
                <a:latin typeface="Book Antiqua" pitchFamily="18" charset="0"/>
              </a:rPr>
              <a:t>. </a:t>
            </a:r>
          </a:p>
          <a:p>
            <a:pPr algn="just"/>
            <a:r>
              <a:rPr lang="ru-RU" sz="2100" u="sng" dirty="0" err="1" smtClean="0">
                <a:solidFill>
                  <a:srgbClr val="0070C0"/>
                </a:solidFill>
                <a:latin typeface="Book Antiqua" pitchFamily="18" charset="0"/>
              </a:rPr>
              <a:t>Ағымдағы</a:t>
            </a:r>
            <a:r>
              <a:rPr lang="ru-RU" sz="2100" u="sng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100" u="sng" dirty="0" err="1" smtClean="0">
                <a:solidFill>
                  <a:srgbClr val="0070C0"/>
                </a:solidFill>
                <a:latin typeface="Book Antiqua" pitchFamily="18" charset="0"/>
              </a:rPr>
              <a:t>жылы</a:t>
            </a:r>
            <a:r>
              <a:rPr lang="ru-RU" sz="2100" u="sng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100" u="sng" dirty="0" err="1" smtClean="0">
                <a:solidFill>
                  <a:srgbClr val="0070C0"/>
                </a:solidFill>
                <a:latin typeface="Book Antiqua" pitchFamily="18" charset="0"/>
              </a:rPr>
              <a:t>оқуын</a:t>
            </a:r>
            <a:r>
              <a:rPr lang="ru-RU" sz="2100" u="sng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100" u="sng" dirty="0" err="1" smtClean="0">
                <a:solidFill>
                  <a:srgbClr val="0070C0"/>
                </a:solidFill>
                <a:latin typeface="Book Antiqua" pitchFamily="18" charset="0"/>
              </a:rPr>
              <a:t>бітірген</a:t>
            </a:r>
            <a:r>
              <a:rPr lang="ru-RU" sz="2100" u="sng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100" dirty="0">
                <a:solidFill>
                  <a:srgbClr val="0070C0"/>
                </a:solidFill>
                <a:latin typeface="Book Antiqua" pitchFamily="18" charset="0"/>
              </a:rPr>
              <a:t>философия </a:t>
            </a:r>
            <a:r>
              <a:rPr lang="ru-RU" sz="2100" dirty="0" err="1">
                <a:solidFill>
                  <a:srgbClr val="0070C0"/>
                </a:solidFill>
                <a:latin typeface="Book Antiqua" pitchFamily="18" charset="0"/>
              </a:rPr>
              <a:t>докторлары</a:t>
            </a:r>
            <a:r>
              <a:rPr lang="ru-RU" sz="2100" dirty="0">
                <a:solidFill>
                  <a:srgbClr val="0070C0"/>
                </a:solidFill>
                <a:latin typeface="Book Antiqua" pitchFamily="18" charset="0"/>
              </a:rPr>
              <a:t> (</a:t>
            </a:r>
            <a:r>
              <a:rPr lang="en-US" sz="2100" dirty="0" err="1">
                <a:solidFill>
                  <a:srgbClr val="0070C0"/>
                </a:solidFill>
                <a:latin typeface="Book Antiqua" pitchFamily="18" charset="0"/>
              </a:rPr>
              <a:t>Phd</a:t>
            </a:r>
            <a:r>
              <a:rPr lang="en-US" sz="2100" dirty="0" smtClean="0">
                <a:solidFill>
                  <a:srgbClr val="0070C0"/>
                </a:solidFill>
                <a:latin typeface="Book Antiqua" pitchFamily="18" charset="0"/>
              </a:rPr>
              <a:t>)</a:t>
            </a:r>
            <a:r>
              <a:rPr lang="kk-KZ" sz="2100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kk-KZ" sz="2100" b="1" dirty="0" smtClean="0">
                <a:solidFill>
                  <a:srgbClr val="00B0F0"/>
                </a:solidFill>
                <a:latin typeface="Book Antiqua" pitchFamily="18" charset="0"/>
              </a:rPr>
              <a:t>1 қыркүйектен кешікпей </a:t>
            </a:r>
            <a:r>
              <a:rPr lang="kk-KZ" sz="2100" dirty="0" smtClean="0">
                <a:solidFill>
                  <a:srgbClr val="0070C0"/>
                </a:solidFill>
                <a:latin typeface="Book Antiqua" pitchFamily="18" charset="0"/>
              </a:rPr>
              <a:t>жолдама бойынша жұмыс орнына келеді</a:t>
            </a:r>
            <a:endParaRPr lang="ru-RU" sz="2100" dirty="0" smtClean="0">
              <a:solidFill>
                <a:srgbClr val="0070C0"/>
              </a:solidFill>
              <a:latin typeface="Book Antiqua" pitchFamily="18" charset="0"/>
            </a:endParaRPr>
          </a:p>
          <a:p>
            <a:pPr algn="just"/>
            <a:endParaRPr lang="ru-RU" sz="2100" dirty="0">
              <a:solidFill>
                <a:srgbClr val="0070C0"/>
              </a:solidFill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6016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-57581"/>
            <a:ext cx="8748464" cy="954107"/>
          </a:xfrm>
          <a:noFill/>
          <a:ln>
            <a:noFill/>
          </a:ln>
        </p:spPr>
        <p:txBody>
          <a:bodyPr wrap="square" anchor="ctr">
            <a:sp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굴림" pitchFamily="34" charset="-127"/>
                <a:cs typeface="+mn-cs"/>
              </a:rPr>
              <a:t>«</a:t>
            </a:r>
            <a:r>
              <a:rPr lang="ru-RU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굴림" pitchFamily="34" charset="-127"/>
                <a:cs typeface="+mn-cs"/>
              </a:rPr>
              <a:t>Білім</a:t>
            </a:r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굴림" pitchFamily="34" charset="-127"/>
                <a:cs typeface="+mn-cs"/>
              </a:rPr>
              <a:t> </a:t>
            </a:r>
            <a:r>
              <a:rPr lang="ru-RU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굴림" pitchFamily="34" charset="-127"/>
                <a:cs typeface="+mn-cs"/>
              </a:rPr>
              <a:t>туралы</a:t>
            </a:r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굴림" pitchFamily="34" charset="-127"/>
                <a:cs typeface="+mn-cs"/>
              </a:rPr>
              <a:t>» 47-баптың 17-2) </a:t>
            </a:r>
            <a:r>
              <a:rPr lang="ru-RU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굴림" pitchFamily="34" charset="-127"/>
                <a:cs typeface="+mn-cs"/>
              </a:rPr>
              <a:t>тармағында</a:t>
            </a:r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굴림" pitchFamily="34" charset="-127"/>
                <a:cs typeface="+mn-cs"/>
              </a:rPr>
              <a:t> </a:t>
            </a:r>
            <a:r>
              <a:rPr lang="ru-RU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굴림" pitchFamily="34" charset="-127"/>
                <a:cs typeface="+mn-cs"/>
              </a:rPr>
              <a:t>жұмысты</a:t>
            </a:r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굴림" pitchFamily="34" charset="-127"/>
                <a:cs typeface="+mn-cs"/>
              </a:rPr>
              <a:t> </a:t>
            </a:r>
            <a:r>
              <a:rPr lang="ru-RU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굴림" pitchFamily="34" charset="-127"/>
                <a:cs typeface="+mn-cs"/>
              </a:rPr>
              <a:t>өтеу</a:t>
            </a:r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굴림" pitchFamily="34" charset="-127"/>
                <a:cs typeface="+mn-cs"/>
              </a:rPr>
              <a:t> </a:t>
            </a:r>
            <a:r>
              <a:rPr lang="ru-RU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굴림" pitchFamily="34" charset="-127"/>
                <a:cs typeface="+mn-cs"/>
              </a:rPr>
              <a:t>міндетінен</a:t>
            </a:r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굴림" pitchFamily="34" charset="-127"/>
                <a:cs typeface="+mn-cs"/>
              </a:rPr>
              <a:t> </a:t>
            </a:r>
            <a:r>
              <a:rPr lang="ru-RU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굴림" pitchFamily="34" charset="-127"/>
                <a:cs typeface="+mn-cs"/>
              </a:rPr>
              <a:t>босату</a:t>
            </a:r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굴림" pitchFamily="34" charset="-127"/>
                <a:cs typeface="+mn-cs"/>
              </a:rPr>
              <a:t> </a:t>
            </a:r>
            <a:r>
              <a:rPr lang="ru-RU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굴림" pitchFamily="34" charset="-127"/>
                <a:cs typeface="+mn-cs"/>
              </a:rPr>
              <a:t>қарастырылған</a:t>
            </a:r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굴림" pitchFamily="34" charset="-127"/>
                <a:cs typeface="+mn-cs"/>
              </a:rPr>
              <a:t>  </a:t>
            </a:r>
            <a:b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굴림" pitchFamily="34" charset="-127"/>
                <a:cs typeface="+mn-cs"/>
              </a:rPr>
            </a:br>
            <a:r>
              <a:rPr lang="ru-RU" sz="1600" i="1" dirty="0" smtClean="0">
                <a:solidFill>
                  <a:srgbClr val="C00000"/>
                </a:solidFill>
                <a:latin typeface="Book Antiqua" pitchFamily="18" charset="0"/>
                <a:ea typeface="굴림" pitchFamily="34" charset="-127"/>
                <a:cs typeface="+mn-cs"/>
              </a:rPr>
              <a:t>(</a:t>
            </a:r>
            <a:r>
              <a:rPr lang="ru-RU" sz="1600" b="1" i="1" dirty="0" err="1" smtClean="0">
                <a:solidFill>
                  <a:srgbClr val="C00000"/>
                </a:solidFill>
                <a:latin typeface="Book Antiqua" pitchFamily="18" charset="0"/>
                <a:ea typeface="굴림" pitchFamily="34" charset="-127"/>
                <a:cs typeface="+mn-cs"/>
              </a:rPr>
              <a:t>оқу</a:t>
            </a:r>
            <a:r>
              <a:rPr lang="ru-RU" sz="1600" b="1" i="1" dirty="0" smtClean="0">
                <a:solidFill>
                  <a:srgbClr val="C00000"/>
                </a:solidFill>
                <a:latin typeface="Book Antiqua" pitchFamily="18" charset="0"/>
                <a:ea typeface="굴림" pitchFamily="34" charset="-127"/>
                <a:cs typeface="+mn-cs"/>
              </a:rPr>
              <a:t> </a:t>
            </a:r>
            <a:r>
              <a:rPr lang="ru-RU" sz="1600" b="1" i="1" dirty="0" err="1" smtClean="0">
                <a:solidFill>
                  <a:srgbClr val="C00000"/>
                </a:solidFill>
                <a:latin typeface="Book Antiqua" pitchFamily="18" charset="0"/>
                <a:ea typeface="굴림" pitchFamily="34" charset="-127"/>
                <a:cs typeface="+mn-cs"/>
              </a:rPr>
              <a:t>бітірген</a:t>
            </a:r>
            <a:r>
              <a:rPr lang="ru-RU" sz="1600" b="1" i="1" dirty="0" smtClean="0">
                <a:solidFill>
                  <a:srgbClr val="C00000"/>
                </a:solidFill>
                <a:latin typeface="Book Antiqua" pitchFamily="18" charset="0"/>
                <a:ea typeface="굴림" pitchFamily="34" charset="-127"/>
                <a:cs typeface="+mn-cs"/>
              </a:rPr>
              <a:t> </a:t>
            </a:r>
            <a:r>
              <a:rPr lang="ru-RU" sz="1600" b="1" i="1" dirty="0" err="1" smtClean="0">
                <a:solidFill>
                  <a:srgbClr val="C00000"/>
                </a:solidFill>
                <a:latin typeface="Book Antiqua" pitchFamily="18" charset="0"/>
                <a:ea typeface="굴림" pitchFamily="34" charset="-127"/>
                <a:cs typeface="+mn-cs"/>
              </a:rPr>
              <a:t>жылы</a:t>
            </a:r>
            <a:r>
              <a:rPr lang="ru-RU" sz="1600" b="1" i="1" dirty="0" smtClean="0">
                <a:solidFill>
                  <a:srgbClr val="C00000"/>
                </a:solidFill>
                <a:latin typeface="Book Antiqua" pitchFamily="18" charset="0"/>
                <a:ea typeface="굴림" pitchFamily="34" charset="-127"/>
                <a:cs typeface="+mn-cs"/>
              </a:rPr>
              <a:t> </a:t>
            </a:r>
            <a:r>
              <a:rPr lang="ru-RU" sz="1600" b="1" i="1" dirty="0" err="1" smtClean="0">
                <a:solidFill>
                  <a:srgbClr val="C00000"/>
                </a:solidFill>
                <a:latin typeface="Book Antiqua" pitchFamily="18" charset="0"/>
                <a:ea typeface="굴림" pitchFamily="34" charset="-127"/>
                <a:cs typeface="+mn-cs"/>
              </a:rPr>
              <a:t>Бөлу</a:t>
            </a:r>
            <a:r>
              <a:rPr lang="ru-RU" sz="1600" b="1" i="1" dirty="0" smtClean="0">
                <a:solidFill>
                  <a:srgbClr val="C00000"/>
                </a:solidFill>
                <a:latin typeface="Book Antiqua" pitchFamily="18" charset="0"/>
                <a:ea typeface="굴림" pitchFamily="34" charset="-127"/>
                <a:cs typeface="+mn-cs"/>
              </a:rPr>
              <a:t> </a:t>
            </a:r>
            <a:r>
              <a:rPr lang="ru-RU" sz="1600" b="1" i="1" dirty="0" err="1" smtClean="0">
                <a:solidFill>
                  <a:srgbClr val="C00000"/>
                </a:solidFill>
                <a:latin typeface="Book Antiqua" pitchFamily="18" charset="0"/>
                <a:ea typeface="굴림" pitchFamily="34" charset="-127"/>
                <a:cs typeface="+mn-cs"/>
              </a:rPr>
              <a:t>комиссиясының</a:t>
            </a:r>
            <a:r>
              <a:rPr lang="ru-RU" sz="1600" b="1" i="1" dirty="0" smtClean="0">
                <a:solidFill>
                  <a:srgbClr val="C00000"/>
                </a:solidFill>
                <a:latin typeface="Book Antiqua" pitchFamily="18" charset="0"/>
                <a:ea typeface="굴림" pitchFamily="34" charset="-127"/>
                <a:cs typeface="+mn-cs"/>
              </a:rPr>
              <a:t> </a:t>
            </a:r>
            <a:r>
              <a:rPr lang="ru-RU" sz="1600" b="1" i="1" dirty="0" err="1" smtClean="0">
                <a:solidFill>
                  <a:srgbClr val="C00000"/>
                </a:solidFill>
                <a:latin typeface="Book Antiqua" pitchFamily="18" charset="0"/>
                <a:ea typeface="굴림" pitchFamily="34" charset="-127"/>
                <a:cs typeface="+mn-cs"/>
              </a:rPr>
              <a:t>шешімімен</a:t>
            </a:r>
            <a:r>
              <a:rPr lang="ru-RU" sz="1600" b="1" i="1" dirty="0" smtClean="0">
                <a:solidFill>
                  <a:srgbClr val="C00000"/>
                </a:solidFill>
                <a:latin typeface="Book Antiqua" pitchFamily="18" charset="0"/>
                <a:ea typeface="굴림" pitchFamily="34" charset="-127"/>
                <a:cs typeface="+mn-cs"/>
              </a:rPr>
              <a:t> </a:t>
            </a:r>
            <a:r>
              <a:rPr lang="ru-RU" sz="1600" i="1" dirty="0" err="1" smtClean="0">
                <a:solidFill>
                  <a:srgbClr val="C00000"/>
                </a:solidFill>
                <a:latin typeface="Book Antiqua" pitchFamily="18" charset="0"/>
                <a:ea typeface="굴림" pitchFamily="34" charset="-127"/>
                <a:cs typeface="+mn-cs"/>
              </a:rPr>
              <a:t>ғана</a:t>
            </a:r>
            <a:r>
              <a:rPr lang="ru-RU" sz="1600" i="1" dirty="0" smtClean="0">
                <a:solidFill>
                  <a:srgbClr val="C00000"/>
                </a:solidFill>
                <a:latin typeface="Book Antiqua" pitchFamily="18" charset="0"/>
                <a:ea typeface="굴림" pitchFamily="34" charset="-127"/>
                <a:cs typeface="+mn-cs"/>
              </a:rPr>
              <a:t> </a:t>
            </a:r>
            <a:r>
              <a:rPr lang="ru-RU" sz="1600" b="1" i="1" dirty="0" err="1" smtClean="0">
                <a:solidFill>
                  <a:srgbClr val="C00000"/>
                </a:solidFill>
                <a:latin typeface="Book Antiqua" pitchFamily="18" charset="0"/>
                <a:ea typeface="굴림" pitchFamily="34" charset="-127"/>
                <a:cs typeface="+mn-cs"/>
              </a:rPr>
              <a:t>ұсынылады</a:t>
            </a:r>
            <a:r>
              <a:rPr lang="ru-RU" sz="1600" i="1" dirty="0" smtClean="0">
                <a:solidFill>
                  <a:srgbClr val="C00000"/>
                </a:solidFill>
                <a:latin typeface="Book Antiqua" pitchFamily="18" charset="0"/>
                <a:ea typeface="굴림" pitchFamily="34" charset="-127"/>
                <a:cs typeface="+mn-cs"/>
              </a:rPr>
              <a:t>)</a:t>
            </a:r>
            <a:endParaRPr lang="ru-RU" sz="1600" b="1" i="1" dirty="0">
              <a:solidFill>
                <a:srgbClr val="C00000"/>
              </a:solidFill>
              <a:latin typeface="Book Antiqua" pitchFamily="18" charset="0"/>
              <a:ea typeface="굴림" pitchFamily="34" charset="-127"/>
              <a:cs typeface="+mn-cs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292758921"/>
              </p:ext>
            </p:extLst>
          </p:nvPr>
        </p:nvGraphicFramePr>
        <p:xfrm>
          <a:off x="539552" y="748928"/>
          <a:ext cx="8208912" cy="4696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57946" y="12594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  <a:latin typeface="Book Antiqua" pitchFamily="18" charset="0"/>
              </a:rPr>
              <a:t>1</a:t>
            </a:r>
            <a:endParaRPr lang="ru-RU" b="1" dirty="0">
              <a:solidFill>
                <a:srgbClr val="0070C0"/>
              </a:solidFill>
              <a:latin typeface="Book Antiqua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53678" y="2321004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Book Antiqua" pitchFamily="18" charset="0"/>
              </a:rP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53678" y="3410416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Book Antiqua" pitchFamily="18" charset="0"/>
              </a:rPr>
              <a:t>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9592" y="449982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Book Antiqua" pitchFamily="18" charset="0"/>
              </a:rPr>
              <a:t>4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79512" y="5229200"/>
            <a:ext cx="8856984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u="sng" dirty="0" smtClean="0">
                <a:solidFill>
                  <a:srgbClr val="002060"/>
                </a:solidFill>
                <a:latin typeface="Book Antiqua" pitchFamily="18" charset="0"/>
              </a:rPr>
              <a:t>МЕРЗІМДІ ҰЗАРТУ НЕ КЕЙІНГЕ ШЕГЕРУ:</a:t>
            </a:r>
          </a:p>
          <a:p>
            <a:pPr algn="just"/>
            <a:r>
              <a:rPr lang="ru-RU" sz="1700" b="1" dirty="0" err="1">
                <a:solidFill>
                  <a:srgbClr val="00B0F0"/>
                </a:solidFill>
                <a:latin typeface="Book Antiqua" pitchFamily="18" charset="0"/>
              </a:rPr>
              <a:t>Мерзімдік</a:t>
            </a:r>
            <a:r>
              <a:rPr lang="ru-RU" sz="1700" b="1" dirty="0">
                <a:solidFill>
                  <a:srgbClr val="00B0F0"/>
                </a:solidFill>
                <a:latin typeface="Book Antiqua" pitchFamily="18" charset="0"/>
              </a:rPr>
              <a:t> </a:t>
            </a:r>
            <a:r>
              <a:rPr lang="ru-RU" sz="1700" b="1" dirty="0" err="1">
                <a:solidFill>
                  <a:srgbClr val="00B0F0"/>
                </a:solidFill>
                <a:latin typeface="Book Antiqua" pitchFamily="18" charset="0"/>
              </a:rPr>
              <a:t>әскери</a:t>
            </a:r>
            <a:r>
              <a:rPr lang="ru-RU" sz="1700" b="1" dirty="0">
                <a:solidFill>
                  <a:srgbClr val="00B0F0"/>
                </a:solidFill>
                <a:latin typeface="Book Antiqua" pitchFamily="18" charset="0"/>
              </a:rPr>
              <a:t> </a:t>
            </a:r>
            <a:r>
              <a:rPr lang="ru-RU" sz="1700" b="1" dirty="0" err="1">
                <a:solidFill>
                  <a:srgbClr val="00B0F0"/>
                </a:solidFill>
                <a:latin typeface="Book Antiqua" pitchFamily="18" charset="0"/>
              </a:rPr>
              <a:t>қызметке</a:t>
            </a:r>
            <a:r>
              <a:rPr lang="ru-RU" sz="1700" b="1" dirty="0">
                <a:solidFill>
                  <a:srgbClr val="00B0F0"/>
                </a:solidFill>
                <a:latin typeface="Book Antiqua" pitchFamily="18" charset="0"/>
              </a:rPr>
              <a:t> </a:t>
            </a:r>
            <a:r>
              <a:rPr lang="ru-RU" sz="1700" b="1" dirty="0" err="1">
                <a:solidFill>
                  <a:srgbClr val="002060"/>
                </a:solidFill>
                <a:latin typeface="Book Antiqua" pitchFamily="18" charset="0"/>
              </a:rPr>
              <a:t>түскенде</a:t>
            </a:r>
            <a:r>
              <a:rPr lang="ru-RU" sz="1700" b="1" dirty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sz="1700" b="1" dirty="0" err="1">
                <a:solidFill>
                  <a:srgbClr val="002060"/>
                </a:solidFill>
                <a:latin typeface="Book Antiqua" pitchFamily="18" charset="0"/>
              </a:rPr>
              <a:t>немесе</a:t>
            </a:r>
            <a:r>
              <a:rPr lang="ru-RU" sz="1700" b="1" dirty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sz="1700" b="1" dirty="0" err="1">
                <a:solidFill>
                  <a:srgbClr val="002060"/>
                </a:solidFill>
                <a:latin typeface="Book Antiqua" pitchFamily="18" charset="0"/>
              </a:rPr>
              <a:t>шақырылғанда</a:t>
            </a:r>
            <a:r>
              <a:rPr lang="ru-RU" sz="1700" dirty="0">
                <a:solidFill>
                  <a:srgbClr val="002060"/>
                </a:solidFill>
                <a:latin typeface="Book Antiqua" pitchFamily="18" charset="0"/>
              </a:rPr>
              <a:t>, </a:t>
            </a:r>
            <a:r>
              <a:rPr lang="ru-RU" sz="1700" dirty="0" err="1">
                <a:solidFill>
                  <a:srgbClr val="002060"/>
                </a:solidFill>
                <a:latin typeface="Book Antiqua" pitchFamily="18" charset="0"/>
              </a:rPr>
              <a:t>жас</a:t>
            </a:r>
            <a:r>
              <a:rPr lang="ru-RU" sz="1700" dirty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sz="1700" dirty="0" err="1">
                <a:solidFill>
                  <a:srgbClr val="002060"/>
                </a:solidFill>
                <a:latin typeface="Book Antiqua" pitchFamily="18" charset="0"/>
              </a:rPr>
              <a:t>маманға</a:t>
            </a:r>
            <a:r>
              <a:rPr lang="ru-RU" sz="1700" dirty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sz="1700" dirty="0" err="1">
                <a:solidFill>
                  <a:srgbClr val="002060"/>
                </a:solidFill>
                <a:latin typeface="Book Antiqua" pitchFamily="18" charset="0"/>
              </a:rPr>
              <a:t>жұмысты</a:t>
            </a:r>
            <a:r>
              <a:rPr lang="ru-RU" sz="1700" dirty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sz="1700" dirty="0" err="1">
                <a:solidFill>
                  <a:srgbClr val="002060"/>
                </a:solidFill>
                <a:latin typeface="Book Antiqua" pitchFamily="18" charset="0"/>
              </a:rPr>
              <a:t>өтеу</a:t>
            </a:r>
            <a:r>
              <a:rPr lang="ru-RU" sz="1700" dirty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sz="1700" dirty="0" err="1">
                <a:solidFill>
                  <a:srgbClr val="002060"/>
                </a:solidFill>
                <a:latin typeface="Book Antiqua" pitchFamily="18" charset="0"/>
              </a:rPr>
              <a:t>мерзіміне</a:t>
            </a:r>
            <a:r>
              <a:rPr lang="ru-RU" sz="1700" dirty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sz="1700" dirty="0" err="1">
                <a:solidFill>
                  <a:srgbClr val="002060"/>
                </a:solidFill>
                <a:latin typeface="Book Antiqua" pitchFamily="18" charset="0"/>
              </a:rPr>
              <a:t>қызметті</a:t>
            </a:r>
            <a:r>
              <a:rPr lang="ru-RU" sz="1700" dirty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sz="1700" dirty="0" err="1">
                <a:solidFill>
                  <a:srgbClr val="002060"/>
                </a:solidFill>
                <a:latin typeface="Book Antiqua" pitchFamily="18" charset="0"/>
              </a:rPr>
              <a:t>өтеу</a:t>
            </a:r>
            <a:r>
              <a:rPr lang="ru-RU" sz="1700" dirty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sz="1700" dirty="0" err="1">
                <a:solidFill>
                  <a:srgbClr val="002060"/>
                </a:solidFill>
                <a:latin typeface="Book Antiqua" pitchFamily="18" charset="0"/>
              </a:rPr>
              <a:t>уақытын</a:t>
            </a:r>
            <a:r>
              <a:rPr lang="ru-RU" sz="1700" dirty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sz="1700" dirty="0" err="1">
                <a:solidFill>
                  <a:srgbClr val="002060"/>
                </a:solidFill>
                <a:latin typeface="Book Antiqua" pitchFamily="18" charset="0"/>
              </a:rPr>
              <a:t>қоспастан</a:t>
            </a:r>
            <a:r>
              <a:rPr lang="ru-RU" sz="1700" dirty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sz="1700" b="1" dirty="0" err="1">
                <a:solidFill>
                  <a:srgbClr val="002060"/>
                </a:solidFill>
                <a:latin typeface="Book Antiqua" pitchFamily="18" charset="0"/>
              </a:rPr>
              <a:t>қызметті</a:t>
            </a:r>
            <a:r>
              <a:rPr lang="ru-RU" sz="1700" b="1" dirty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sz="1700" b="1" dirty="0" err="1">
                <a:solidFill>
                  <a:srgbClr val="002060"/>
                </a:solidFill>
                <a:latin typeface="Book Antiqua" pitchFamily="18" charset="0"/>
              </a:rPr>
              <a:t>өтеу</a:t>
            </a:r>
            <a:r>
              <a:rPr lang="ru-RU" sz="1700" b="1" dirty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sz="1700" b="1" dirty="0" err="1">
                <a:solidFill>
                  <a:srgbClr val="002060"/>
                </a:solidFill>
                <a:latin typeface="Book Antiqua" pitchFamily="18" charset="0"/>
              </a:rPr>
              <a:t>уақытына</a:t>
            </a:r>
            <a:r>
              <a:rPr lang="ru-RU" sz="1700" b="1" dirty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sz="1700" b="1" dirty="0" err="1">
                <a:solidFill>
                  <a:srgbClr val="002060"/>
                </a:solidFill>
                <a:latin typeface="Book Antiqua" pitchFamily="18" charset="0"/>
              </a:rPr>
              <a:t>жұмысты</a:t>
            </a:r>
            <a:r>
              <a:rPr lang="ru-RU" sz="1700" b="1" dirty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sz="1700" b="1" dirty="0" err="1">
                <a:solidFill>
                  <a:srgbClr val="002060"/>
                </a:solidFill>
                <a:latin typeface="Book Antiqua" pitchFamily="18" charset="0"/>
              </a:rPr>
              <a:t>өтеу</a:t>
            </a:r>
            <a:r>
              <a:rPr lang="ru-RU" sz="1700" b="1" dirty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sz="1700" b="1" dirty="0" err="1">
                <a:solidFill>
                  <a:srgbClr val="002060"/>
                </a:solidFill>
                <a:latin typeface="Book Antiqua" pitchFamily="18" charset="0"/>
              </a:rPr>
              <a:t>мерзімі</a:t>
            </a:r>
            <a:r>
              <a:rPr lang="ru-RU" sz="1700" b="1" dirty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sz="1700" b="1" dirty="0" err="1">
                <a:solidFill>
                  <a:srgbClr val="002060"/>
                </a:solidFill>
                <a:latin typeface="Book Antiqua" pitchFamily="18" charset="0"/>
              </a:rPr>
              <a:t>кейін</a:t>
            </a:r>
            <a:r>
              <a:rPr lang="ru-RU" sz="1700" b="1" dirty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sz="1700" b="1" dirty="0" err="1">
                <a:solidFill>
                  <a:srgbClr val="002060"/>
                </a:solidFill>
                <a:latin typeface="Book Antiqua" pitchFamily="18" charset="0"/>
              </a:rPr>
              <a:t>шегеріледі</a:t>
            </a:r>
            <a:r>
              <a:rPr lang="ru-RU" sz="1700" b="1" dirty="0" smtClean="0">
                <a:solidFill>
                  <a:srgbClr val="002060"/>
                </a:solidFill>
                <a:latin typeface="Book Antiqua" pitchFamily="18" charset="0"/>
              </a:rPr>
              <a:t>.</a:t>
            </a:r>
            <a:r>
              <a:rPr lang="ru-RU" sz="1700" dirty="0" smtClean="0">
                <a:solidFill>
                  <a:srgbClr val="002060"/>
                </a:solidFill>
                <a:latin typeface="Book Antiqua" pitchFamily="18" charset="0"/>
              </a:rPr>
              <a:t> (2012 </a:t>
            </a:r>
            <a:r>
              <a:rPr lang="ru-RU" sz="1700" dirty="0" err="1" smtClean="0">
                <a:solidFill>
                  <a:srgbClr val="002060"/>
                </a:solidFill>
                <a:latin typeface="Book Antiqua" pitchFamily="18" charset="0"/>
              </a:rPr>
              <a:t>жылғы</a:t>
            </a:r>
            <a:r>
              <a:rPr lang="ru-RU" sz="1700" dirty="0" smtClean="0">
                <a:solidFill>
                  <a:srgbClr val="002060"/>
                </a:solidFill>
                <a:latin typeface="Book Antiqua" pitchFamily="18" charset="0"/>
              </a:rPr>
              <a:t> 30 </a:t>
            </a:r>
            <a:r>
              <a:rPr lang="ru-RU" sz="1700" dirty="0" err="1" smtClean="0">
                <a:solidFill>
                  <a:srgbClr val="002060"/>
                </a:solidFill>
                <a:latin typeface="Book Antiqua" pitchFamily="18" charset="0"/>
              </a:rPr>
              <a:t>наурыздағы</a:t>
            </a:r>
            <a:r>
              <a:rPr lang="ru-RU" sz="1700" dirty="0" smtClean="0">
                <a:solidFill>
                  <a:srgbClr val="002060"/>
                </a:solidFill>
                <a:latin typeface="Book Antiqua" pitchFamily="18" charset="0"/>
              </a:rPr>
              <a:t> № 390 ҚР ҮҚ 19-т.). </a:t>
            </a:r>
            <a:endParaRPr lang="ru-RU" sz="1700" dirty="0">
              <a:solidFill>
                <a:srgbClr val="002060"/>
              </a:solidFill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9837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79" b="83993" l="13375" r="80500"/>
                    </a14:imgEffect>
                    <a14:imgEffect>
                      <a14:artisticTexturizer/>
                    </a14:imgEffect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3167" r="18999" b="15228"/>
          <a:stretch/>
        </p:blipFill>
        <p:spPr>
          <a:xfrm>
            <a:off x="1907704" y="620688"/>
            <a:ext cx="5458544" cy="474102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0872" y="404664"/>
            <a:ext cx="8229600" cy="5832648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b="1" dirty="0" smtClean="0">
                <a:solidFill>
                  <a:srgbClr val="0070C0"/>
                </a:solidFill>
                <a:latin typeface="Book Antiqua" panose="02040602050305030304" pitchFamily="18" charset="0"/>
              </a:rPr>
              <a:t>«</a:t>
            </a:r>
            <a:r>
              <a:rPr lang="ru-RU" b="1" dirty="0" err="1" smtClean="0">
                <a:solidFill>
                  <a:srgbClr val="0070C0"/>
                </a:solidFill>
                <a:latin typeface="Book Antiqua" panose="02040602050305030304" pitchFamily="18" charset="0"/>
              </a:rPr>
              <a:t>Білім</a:t>
            </a:r>
            <a:r>
              <a:rPr lang="ru-RU" b="1" dirty="0" smtClean="0">
                <a:solidFill>
                  <a:srgbClr val="0070C0"/>
                </a:solidFill>
                <a:latin typeface="Book Antiqua" panose="02040602050305030304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Book Antiqua" panose="02040602050305030304" pitchFamily="18" charset="0"/>
              </a:rPr>
              <a:t>туралы</a:t>
            </a:r>
            <a:r>
              <a:rPr lang="ru-RU" b="1" dirty="0" smtClean="0">
                <a:solidFill>
                  <a:srgbClr val="0070C0"/>
                </a:solidFill>
                <a:latin typeface="Book Antiqua" panose="02040602050305030304" pitchFamily="18" charset="0"/>
              </a:rPr>
              <a:t>» ҚР </a:t>
            </a:r>
            <a:r>
              <a:rPr lang="ru-RU" b="1" dirty="0" err="1" smtClean="0">
                <a:solidFill>
                  <a:srgbClr val="0070C0"/>
                </a:solidFill>
                <a:latin typeface="Book Antiqua" panose="02040602050305030304" pitchFamily="18" charset="0"/>
              </a:rPr>
              <a:t>Заңының</a:t>
            </a:r>
            <a:r>
              <a:rPr lang="ru-RU" b="1" dirty="0" smtClean="0">
                <a:solidFill>
                  <a:srgbClr val="0070C0"/>
                </a:solidFill>
                <a:latin typeface="Book Antiqua" panose="02040602050305030304" pitchFamily="18" charset="0"/>
              </a:rPr>
              <a:t> 47- </a:t>
            </a:r>
            <a:r>
              <a:rPr lang="ru-RU" b="1" dirty="0" err="1" smtClean="0">
                <a:solidFill>
                  <a:srgbClr val="0070C0"/>
                </a:solidFill>
                <a:latin typeface="Book Antiqua" panose="02040602050305030304" pitchFamily="18" charset="0"/>
              </a:rPr>
              <a:t>бабының</a:t>
            </a:r>
            <a:r>
              <a:rPr lang="ru-RU" b="1" dirty="0" smtClean="0">
                <a:solidFill>
                  <a:srgbClr val="0070C0"/>
                </a:solidFill>
                <a:latin typeface="Book Antiqua" panose="02040602050305030304" pitchFamily="18" charset="0"/>
              </a:rPr>
              <a:t> 17-4-тармағында:  </a:t>
            </a:r>
          </a:p>
          <a:p>
            <a:pPr marL="0" indent="0" algn="ctr">
              <a:buNone/>
            </a:pPr>
            <a:r>
              <a:rPr lang="ru-RU" sz="1500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.</a:t>
            </a:r>
            <a:r>
              <a:rPr lang="ru-RU" dirty="0" smtClean="0">
                <a:solidFill>
                  <a:srgbClr val="0070C0"/>
                </a:solidFill>
                <a:latin typeface="Book Antiqua" panose="02040602050305030304" pitchFamily="18" charset="0"/>
              </a:rPr>
              <a:t/>
            </a:r>
            <a:br>
              <a:rPr lang="ru-RU" dirty="0" smtClean="0">
                <a:solidFill>
                  <a:srgbClr val="0070C0"/>
                </a:solidFill>
                <a:latin typeface="Book Antiqua" panose="02040602050305030304" pitchFamily="18" charset="0"/>
              </a:rPr>
            </a:br>
            <a:r>
              <a:rPr lang="ru-RU" dirty="0" smtClean="0">
                <a:solidFill>
                  <a:srgbClr val="0070C0"/>
                </a:solidFill>
                <a:latin typeface="Book Antiqua" panose="02040602050305030304" pitchFamily="18" charset="0"/>
              </a:rPr>
              <a:t>«</a:t>
            </a:r>
            <a:r>
              <a:rPr lang="ru-RU" b="1" dirty="0" err="1" smtClean="0">
                <a:solidFill>
                  <a:srgbClr val="002060"/>
                </a:solidFill>
                <a:latin typeface="Book Antiqua" panose="02040602050305030304" pitchFamily="18" charset="0"/>
              </a:rPr>
              <a:t>Жұмысты</a:t>
            </a:r>
            <a:r>
              <a:rPr lang="ru-RU" b="1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Book Antiqua" panose="02040602050305030304" pitchFamily="18" charset="0"/>
              </a:rPr>
              <a:t>өтеу</a:t>
            </a:r>
            <a:r>
              <a:rPr lang="ru-RU" b="1" dirty="0">
                <a:solidFill>
                  <a:srgbClr val="002060"/>
                </a:solidFill>
                <a:latin typeface="Book Antiqua" panose="0204060205030503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Book Antiqua" panose="02040602050305030304" pitchFamily="18" charset="0"/>
              </a:rPr>
              <a:t>жөніндегі</a:t>
            </a:r>
            <a:r>
              <a:rPr lang="ru-RU" b="1" dirty="0">
                <a:solidFill>
                  <a:srgbClr val="002060"/>
                </a:solidFill>
                <a:latin typeface="Book Antiqua" panose="0204060205030503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Book Antiqua" panose="02040602050305030304" pitchFamily="18" charset="0"/>
              </a:rPr>
              <a:t>міндетті</a:t>
            </a:r>
            <a:r>
              <a:rPr lang="ru-RU" b="1" dirty="0">
                <a:solidFill>
                  <a:srgbClr val="002060"/>
                </a:solidFill>
                <a:latin typeface="Book Antiqua" panose="0204060205030503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Book Antiqua" panose="02040602050305030304" pitchFamily="18" charset="0"/>
              </a:rPr>
              <a:t>орындамағаны</a:t>
            </a:r>
            <a:r>
              <a:rPr lang="ru-RU" b="1" dirty="0">
                <a:solidFill>
                  <a:srgbClr val="002060"/>
                </a:solidFill>
                <a:latin typeface="Book Antiqua" panose="0204060205030503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Book Antiqua" panose="02040602050305030304" pitchFamily="18" charset="0"/>
              </a:rPr>
              <a:t>үшін</a:t>
            </a:r>
            <a:r>
              <a:rPr lang="ru-RU" b="1" dirty="0">
                <a:solidFill>
                  <a:srgbClr val="002060"/>
                </a:solidFill>
                <a:latin typeface="Book Antiqua" panose="0204060205030503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Book Antiqua" panose="02040602050305030304" pitchFamily="18" charset="0"/>
              </a:rPr>
              <a:t>жас</a:t>
            </a:r>
            <a:r>
              <a:rPr lang="ru-RU" dirty="0">
                <a:solidFill>
                  <a:srgbClr val="002060"/>
                </a:solidFill>
                <a:latin typeface="Book Antiqua" panose="0204060205030503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Book Antiqua" panose="02040602050305030304" pitchFamily="18" charset="0"/>
              </a:rPr>
              <a:t>маман</a:t>
            </a:r>
            <a:r>
              <a:rPr lang="ru-RU" dirty="0">
                <a:solidFill>
                  <a:srgbClr val="002060"/>
                </a:solidFill>
                <a:latin typeface="Book Antiqua" panose="0204060205030503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Book Antiqua" panose="02040602050305030304" pitchFamily="18" charset="0"/>
              </a:rPr>
              <a:t>және</a:t>
            </a:r>
            <a:r>
              <a:rPr lang="ru-RU" dirty="0">
                <a:solidFill>
                  <a:srgbClr val="002060"/>
                </a:solidFill>
                <a:latin typeface="Book Antiqua" panose="02040602050305030304" pitchFamily="18" charset="0"/>
              </a:rPr>
              <a:t> философия </a:t>
            </a:r>
            <a:r>
              <a:rPr lang="ru-RU" dirty="0" err="1" smtClean="0">
                <a:solidFill>
                  <a:srgbClr val="002060"/>
                </a:solidFill>
                <a:latin typeface="Book Antiqua" panose="02040602050305030304" pitchFamily="18" charset="0"/>
              </a:rPr>
              <a:t>докторы</a:t>
            </a:r>
            <a:r>
              <a:rPr lang="ru-RU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Book Antiqua" panose="02040602050305030304" pitchFamily="18" charset="0"/>
              </a:rPr>
              <a:t>өзінің</a:t>
            </a:r>
            <a:r>
              <a:rPr lang="ru-RU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Book Antiqua" panose="02040602050305030304" pitchFamily="18" charset="0"/>
              </a:rPr>
              <a:t>оқуына</a:t>
            </a:r>
            <a:r>
              <a:rPr lang="ru-RU" b="1" dirty="0">
                <a:solidFill>
                  <a:srgbClr val="002060"/>
                </a:solidFill>
                <a:latin typeface="Book Antiqua" panose="0204060205030503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Book Antiqua" panose="02040602050305030304" pitchFamily="18" charset="0"/>
              </a:rPr>
              <a:t>байланысты</a:t>
            </a:r>
            <a:r>
              <a:rPr lang="ru-RU" b="1" dirty="0">
                <a:solidFill>
                  <a:srgbClr val="002060"/>
                </a:solidFill>
                <a:latin typeface="Book Antiqua" panose="02040602050305030304" pitchFamily="18" charset="0"/>
              </a:rPr>
              <a:t> бюджет </a:t>
            </a:r>
            <a:r>
              <a:rPr lang="ru-RU" b="1" dirty="0" err="1">
                <a:solidFill>
                  <a:srgbClr val="002060"/>
                </a:solidFill>
                <a:latin typeface="Book Antiqua" panose="02040602050305030304" pitchFamily="18" charset="0"/>
              </a:rPr>
              <a:t>қаражаты</a:t>
            </a:r>
            <a:r>
              <a:rPr lang="ru-RU" b="1" dirty="0">
                <a:solidFill>
                  <a:srgbClr val="002060"/>
                </a:solidFill>
                <a:latin typeface="Book Antiqua" panose="0204060205030503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Book Antiqua" panose="02040602050305030304" pitchFamily="18" charset="0"/>
              </a:rPr>
              <a:t>есебінен</a:t>
            </a:r>
            <a:r>
              <a:rPr lang="ru-RU" b="1" dirty="0">
                <a:solidFill>
                  <a:srgbClr val="002060"/>
                </a:solidFill>
                <a:latin typeface="Book Antiqua" panose="0204060205030503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Book Antiqua" panose="02040602050305030304" pitchFamily="18" charset="0"/>
              </a:rPr>
              <a:t>шыққан</a:t>
            </a:r>
            <a:r>
              <a:rPr lang="ru-RU" b="1" dirty="0">
                <a:solidFill>
                  <a:srgbClr val="002060"/>
                </a:solidFill>
                <a:latin typeface="Book Antiqua" panose="0204060205030503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Book Antiqua" panose="02040602050305030304" pitchFamily="18" charset="0"/>
              </a:rPr>
              <a:t>шығыстарды</a:t>
            </a:r>
            <a:r>
              <a:rPr lang="ru-RU" b="1" dirty="0">
                <a:solidFill>
                  <a:srgbClr val="002060"/>
                </a:solidFill>
                <a:latin typeface="Book Antiqua" panose="0204060205030503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Book Antiqua" panose="02040602050305030304" pitchFamily="18" charset="0"/>
              </a:rPr>
              <a:t>білім</a:t>
            </a:r>
            <a:r>
              <a:rPr lang="ru-RU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 беру </a:t>
            </a:r>
            <a:r>
              <a:rPr lang="ru-RU" dirty="0" err="1" smtClean="0">
                <a:solidFill>
                  <a:srgbClr val="002060"/>
                </a:solidFill>
                <a:latin typeface="Book Antiqua" panose="02040602050305030304" pitchFamily="18" charset="0"/>
              </a:rPr>
              <a:t>саласындағы</a:t>
            </a:r>
            <a:r>
              <a:rPr lang="ru-RU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Book Antiqua" panose="02040602050305030304" pitchFamily="18" charset="0"/>
              </a:rPr>
              <a:t>уәкілетті</a:t>
            </a:r>
            <a:r>
              <a:rPr lang="ru-RU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Book Antiqua" panose="02040602050305030304" pitchFamily="18" charset="0"/>
              </a:rPr>
              <a:t>органның</a:t>
            </a:r>
            <a:r>
              <a:rPr lang="ru-RU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 операторы </a:t>
            </a:r>
            <a:r>
              <a:rPr lang="ru-RU" dirty="0" err="1" smtClean="0">
                <a:solidFill>
                  <a:srgbClr val="002060"/>
                </a:solidFill>
                <a:latin typeface="Book Antiqua" panose="02040602050305030304" pitchFamily="18" charset="0"/>
              </a:rPr>
              <a:t>арқылы</a:t>
            </a:r>
            <a:r>
              <a:rPr lang="ru-RU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Book Antiqua" panose="02040602050305030304" pitchFamily="18" charset="0"/>
              </a:rPr>
              <a:t>бюджетке</a:t>
            </a:r>
            <a:r>
              <a:rPr lang="ru-RU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Book Antiqua" panose="02040602050305030304" pitchFamily="18" charset="0"/>
              </a:rPr>
              <a:t>өтеуге</a:t>
            </a:r>
            <a:r>
              <a:rPr lang="ru-RU" b="1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Book Antiqua" panose="02040602050305030304" pitchFamily="18" charset="0"/>
              </a:rPr>
              <a:t>міндетті</a:t>
            </a:r>
            <a:r>
              <a:rPr lang="ru-RU" b="1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»</a:t>
            </a:r>
            <a:r>
              <a:rPr lang="ru-RU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Book Antiqua" panose="02040602050305030304" pitchFamily="18" charset="0"/>
              </a:rPr>
              <a:t>деп</a:t>
            </a:r>
            <a:r>
              <a:rPr lang="ru-RU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Book Antiqua" panose="02040602050305030304" pitchFamily="18" charset="0"/>
              </a:rPr>
              <a:t>жазылған</a:t>
            </a:r>
            <a:r>
              <a:rPr lang="ru-RU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. </a:t>
            </a:r>
          </a:p>
          <a:p>
            <a:pPr marL="0" indent="0" algn="ctr">
              <a:buNone/>
            </a:pPr>
            <a:endParaRPr lang="ru-RU" dirty="0" smtClean="0">
              <a:solidFill>
                <a:srgbClr val="002060"/>
              </a:solidFill>
              <a:latin typeface="Book Antiqua" panose="02040602050305030304" pitchFamily="18" charset="0"/>
            </a:endParaRPr>
          </a:p>
          <a:p>
            <a:pPr marL="0" indent="0" algn="ctr">
              <a:buNone/>
            </a:pPr>
            <a:r>
              <a:rPr lang="ru-RU" sz="2600" b="1" i="1" dirty="0" err="1" smtClean="0">
                <a:solidFill>
                  <a:srgbClr val="002060"/>
                </a:solidFill>
                <a:latin typeface="Book Antiqua" panose="02040602050305030304" pitchFamily="18" charset="0"/>
              </a:rPr>
              <a:t>Мониторингілеу</a:t>
            </a:r>
            <a:r>
              <a:rPr lang="ru-RU" sz="2600" b="1" i="1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 </a:t>
            </a:r>
            <a:r>
              <a:rPr lang="ru-RU" sz="2600" b="1" i="1" dirty="0" err="1" smtClean="0">
                <a:solidFill>
                  <a:srgbClr val="002060"/>
                </a:solidFill>
                <a:latin typeface="Book Antiqua" panose="02040602050305030304" pitchFamily="18" charset="0"/>
              </a:rPr>
              <a:t>бағдарламасының</a:t>
            </a:r>
            <a:r>
              <a:rPr lang="ru-RU" sz="2600" b="1" i="1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 операторы «</a:t>
            </a:r>
            <a:r>
              <a:rPr lang="ru-RU" sz="2600" b="1" i="1" dirty="0" err="1" smtClean="0">
                <a:solidFill>
                  <a:srgbClr val="002060"/>
                </a:solidFill>
                <a:latin typeface="Book Antiqua" panose="02040602050305030304" pitchFamily="18" charset="0"/>
              </a:rPr>
              <a:t>Қаржы</a:t>
            </a:r>
            <a:r>
              <a:rPr lang="ru-RU" sz="2600" b="1" i="1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 </a:t>
            </a:r>
            <a:r>
              <a:rPr lang="ru-RU" sz="2600" b="1" i="1" dirty="0" err="1" smtClean="0">
                <a:solidFill>
                  <a:srgbClr val="002060"/>
                </a:solidFill>
                <a:latin typeface="Book Antiqua" panose="02040602050305030304" pitchFamily="18" charset="0"/>
              </a:rPr>
              <a:t>орталығы</a:t>
            </a:r>
            <a:r>
              <a:rPr lang="ru-RU" sz="2600" b="1" i="1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» АҚ </a:t>
            </a:r>
            <a:r>
              <a:rPr lang="ru-RU" sz="2600" b="1" i="1" dirty="0" err="1" smtClean="0">
                <a:solidFill>
                  <a:srgbClr val="002060"/>
                </a:solidFill>
                <a:latin typeface="Book Antiqua" panose="02040602050305030304" pitchFamily="18" charset="0"/>
              </a:rPr>
              <a:t>болып</a:t>
            </a:r>
            <a:r>
              <a:rPr lang="ru-RU" sz="2600" b="1" i="1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 </a:t>
            </a:r>
            <a:r>
              <a:rPr lang="ru-RU" sz="2600" b="1" i="1" dirty="0" err="1" smtClean="0">
                <a:solidFill>
                  <a:srgbClr val="002060"/>
                </a:solidFill>
                <a:latin typeface="Book Antiqua" panose="02040602050305030304" pitchFamily="18" charset="0"/>
              </a:rPr>
              <a:t>табылады</a:t>
            </a:r>
            <a:r>
              <a:rPr lang="ru-RU" sz="2600" b="1" i="1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 </a:t>
            </a:r>
            <a:endParaRPr lang="ru-RU" sz="2600" b="1" i="1" dirty="0">
              <a:solidFill>
                <a:srgbClr val="002060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4041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2"/>
          <p:cNvSpPr>
            <a:spLocks noChangeArrowheads="1"/>
          </p:cNvSpPr>
          <p:nvPr/>
        </p:nvSpPr>
        <p:spPr bwMode="auto">
          <a:xfrm>
            <a:off x="2191574" y="1517883"/>
            <a:ext cx="5991225" cy="747851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0000"/>
                  <a:lumOff val="40000"/>
                </a:schemeClr>
              </a:gs>
              <a:gs pos="59000">
                <a:srgbClr val="F7E8E8"/>
              </a:gs>
              <a:gs pos="27000">
                <a:schemeClr val="accent2">
                  <a:lumMod val="40000"/>
                  <a:lumOff val="60000"/>
                </a:schemeClr>
              </a:gs>
              <a:gs pos="91000">
                <a:schemeClr val="bg1"/>
              </a:gs>
            </a:gsLst>
            <a:lin ang="0" scaled="1"/>
            <a:tileRect/>
          </a:gradFill>
          <a:ln>
            <a:noFill/>
          </a:ln>
          <a:extLst/>
        </p:spPr>
        <p:txBody>
          <a:bodyPr wrap="none" anchor="ctr"/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 sz="2000" b="1" smtClean="0">
              <a:solidFill>
                <a:srgbClr val="31B6FD"/>
              </a:solidFill>
              <a:latin typeface="Lucida Sans Unicode" pitchFamily="34" charset="0"/>
              <a:ea typeface="굴림" pitchFamily="34" charset="-127"/>
            </a:endParaRPr>
          </a:p>
        </p:txBody>
      </p:sp>
      <p:sp>
        <p:nvSpPr>
          <p:cNvPr id="178178" name="Заголовок 1"/>
          <p:cNvSpPr txBox="1">
            <a:spLocks/>
          </p:cNvSpPr>
          <p:nvPr/>
        </p:nvSpPr>
        <p:spPr bwMode="auto">
          <a:xfrm>
            <a:off x="0" y="57398"/>
            <a:ext cx="91440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1pPr>
            <a:lvl2pPr marL="742950" indent="-285750"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2pPr>
            <a:lvl3pPr marL="1143000" indent="-228600"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3pPr>
            <a:lvl4pPr marL="1600200" indent="-228600"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4pPr>
            <a:lvl5pPr marL="2057400" indent="-228600"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800" dirty="0" smtClean="0">
                <a:solidFill>
                  <a:srgbClr val="002060"/>
                </a:solidFill>
                <a:latin typeface="Book Antiqua" pitchFamily="18" charset="0"/>
              </a:rPr>
              <a:t>«</a:t>
            </a:r>
            <a:r>
              <a:rPr lang="ru-RU" sz="1800" dirty="0" err="1" smtClean="0">
                <a:solidFill>
                  <a:srgbClr val="002060"/>
                </a:solidFill>
                <a:latin typeface="Book Antiqua" pitchFamily="18" charset="0"/>
              </a:rPr>
              <a:t>Білім</a:t>
            </a:r>
            <a:r>
              <a:rPr lang="ru-RU" sz="1800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Book Antiqua" pitchFamily="18" charset="0"/>
              </a:rPr>
              <a:t>туралы</a:t>
            </a:r>
            <a:r>
              <a:rPr lang="ru-RU" sz="1800" dirty="0" smtClean="0">
                <a:solidFill>
                  <a:srgbClr val="002060"/>
                </a:solidFill>
                <a:latin typeface="Book Antiqua" pitchFamily="18" charset="0"/>
              </a:rPr>
              <a:t>» ҚР </a:t>
            </a:r>
            <a:r>
              <a:rPr lang="ru-RU" sz="1800" dirty="0" err="1" smtClean="0">
                <a:solidFill>
                  <a:srgbClr val="002060"/>
                </a:solidFill>
                <a:latin typeface="Book Antiqua" pitchFamily="18" charset="0"/>
              </a:rPr>
              <a:t>Заңының</a:t>
            </a:r>
            <a:r>
              <a:rPr lang="ru-RU" sz="1800" dirty="0" smtClean="0">
                <a:solidFill>
                  <a:srgbClr val="002060"/>
                </a:solidFill>
                <a:latin typeface="Book Antiqua" pitchFamily="18" charset="0"/>
              </a:rPr>
              <a:t> 47-бабының 17-тармағына, ҚР </a:t>
            </a:r>
            <a:r>
              <a:rPr lang="ru-RU" sz="1800" dirty="0" err="1" smtClean="0">
                <a:solidFill>
                  <a:srgbClr val="002060"/>
                </a:solidFill>
                <a:latin typeface="Book Antiqua" pitchFamily="18" charset="0"/>
              </a:rPr>
              <a:t>Үкіметінің</a:t>
            </a:r>
            <a:r>
              <a:rPr lang="ru-RU" sz="1800" dirty="0" smtClean="0">
                <a:solidFill>
                  <a:srgbClr val="002060"/>
                </a:solidFill>
                <a:latin typeface="Book Antiqua" pitchFamily="18" charset="0"/>
              </a:rPr>
              <a:t>             2012 </a:t>
            </a:r>
            <a:r>
              <a:rPr lang="ru-RU" sz="1800" dirty="0" err="1" smtClean="0">
                <a:solidFill>
                  <a:srgbClr val="002060"/>
                </a:solidFill>
                <a:latin typeface="Book Antiqua" pitchFamily="18" charset="0"/>
              </a:rPr>
              <a:t>жылғы</a:t>
            </a:r>
            <a:r>
              <a:rPr lang="ru-RU" sz="1800" dirty="0" smtClean="0">
                <a:solidFill>
                  <a:srgbClr val="002060"/>
                </a:solidFill>
                <a:latin typeface="Book Antiqua" pitchFamily="18" charset="0"/>
              </a:rPr>
              <a:t> 30 </a:t>
            </a:r>
            <a:r>
              <a:rPr lang="ru-RU" sz="1800" dirty="0" err="1" smtClean="0">
                <a:solidFill>
                  <a:srgbClr val="002060"/>
                </a:solidFill>
                <a:latin typeface="Book Antiqua" pitchFamily="18" charset="0"/>
              </a:rPr>
              <a:t>наурыздағы</a:t>
            </a:r>
            <a:r>
              <a:rPr lang="ru-RU" sz="1800" dirty="0" smtClean="0">
                <a:solidFill>
                  <a:srgbClr val="002060"/>
                </a:solidFill>
                <a:latin typeface="Book Antiqua" pitchFamily="18" charset="0"/>
              </a:rPr>
              <a:t> № 390 </a:t>
            </a:r>
            <a:r>
              <a:rPr lang="ru-RU" sz="1800" dirty="0" err="1" smtClean="0">
                <a:solidFill>
                  <a:srgbClr val="002060"/>
                </a:solidFill>
                <a:latin typeface="Book Antiqua" pitchFamily="18" charset="0"/>
              </a:rPr>
              <a:t>қаулысымен</a:t>
            </a:r>
            <a:r>
              <a:rPr lang="ru-RU" sz="1800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Book Antiqua" pitchFamily="18" charset="0"/>
              </a:rPr>
              <a:t>бекітілген</a:t>
            </a:r>
            <a:r>
              <a:rPr lang="ru-RU" sz="1800" dirty="0" smtClean="0">
                <a:solidFill>
                  <a:srgbClr val="002060"/>
                </a:solidFill>
                <a:latin typeface="Book Antiqua" pitchFamily="18" charset="0"/>
              </a:rPr>
              <a:t>                                        </a:t>
            </a:r>
            <a:r>
              <a:rPr lang="ru-RU" sz="1800" dirty="0" err="1" smtClean="0">
                <a:solidFill>
                  <a:srgbClr val="002060"/>
                </a:solidFill>
                <a:latin typeface="Book Antiqua" pitchFamily="18" charset="0"/>
              </a:rPr>
              <a:t>Жас</a:t>
            </a:r>
            <a:r>
              <a:rPr lang="ru-RU" sz="1800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Book Antiqua" pitchFamily="18" charset="0"/>
              </a:rPr>
              <a:t>мамандарды</a:t>
            </a:r>
            <a:r>
              <a:rPr lang="ru-RU" sz="1800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Book Antiqua" pitchFamily="18" charset="0"/>
              </a:rPr>
              <a:t>жұмысқа</a:t>
            </a:r>
            <a:r>
              <a:rPr lang="ru-RU" sz="1800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Book Antiqua" pitchFamily="18" charset="0"/>
              </a:rPr>
              <a:t>жіберу</a:t>
            </a:r>
            <a:r>
              <a:rPr lang="ru-RU" sz="1800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Book Antiqua" pitchFamily="18" charset="0"/>
              </a:rPr>
              <a:t>қағидаларына</a:t>
            </a:r>
            <a:r>
              <a:rPr lang="ru-RU" sz="1800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Book Antiqua" pitchFamily="18" charset="0"/>
              </a:rPr>
              <a:t>сәйкес</a:t>
            </a:r>
            <a:r>
              <a:rPr lang="ru-RU" sz="1800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</a:p>
        </p:txBody>
      </p:sp>
      <p:grpSp>
        <p:nvGrpSpPr>
          <p:cNvPr id="178179" name="Группа 4"/>
          <p:cNvGrpSpPr>
            <a:grpSpLocks/>
          </p:cNvGrpSpPr>
          <p:nvPr/>
        </p:nvGrpSpPr>
        <p:grpSpPr bwMode="auto">
          <a:xfrm>
            <a:off x="179388" y="1484784"/>
            <a:ext cx="8311217" cy="4738012"/>
            <a:chOff x="509786" y="1136898"/>
            <a:chExt cx="8311217" cy="4738012"/>
          </a:xfrm>
        </p:grpSpPr>
        <p:sp>
          <p:nvSpPr>
            <p:cNvPr id="178181" name="Rectangle 2"/>
            <p:cNvSpPr>
              <a:spLocks noChangeArrowheads="1"/>
            </p:cNvSpPr>
            <p:nvPr/>
          </p:nvSpPr>
          <p:spPr bwMode="auto">
            <a:xfrm>
              <a:off x="2597348" y="1917848"/>
              <a:ext cx="5991225" cy="777504"/>
            </a:xfrm>
            <a:prstGeom prst="rect">
              <a:avLst/>
            </a:prstGeom>
            <a:gradFill rotWithShape="1">
              <a:gsLst>
                <a:gs pos="0">
                  <a:srgbClr val="FFD8B1"/>
                </a:gs>
                <a:gs pos="100000">
                  <a:srgbClr val="766452">
                    <a:alpha val="0"/>
                  </a:srgb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 sz="2000" b="1" smtClean="0">
                <a:solidFill>
                  <a:srgbClr val="31B6FD"/>
                </a:solidFill>
                <a:latin typeface="Book Antiqua" panose="02040602050305030304" pitchFamily="18" charset="0"/>
                <a:ea typeface="굴림" pitchFamily="34" charset="-127"/>
              </a:endParaRPr>
            </a:p>
          </p:txBody>
        </p:sp>
        <p:sp>
          <p:nvSpPr>
            <p:cNvPr id="178182" name="Rectangle 3"/>
            <p:cNvSpPr>
              <a:spLocks noChangeArrowheads="1"/>
            </p:cNvSpPr>
            <p:nvPr/>
          </p:nvSpPr>
          <p:spPr bwMode="auto">
            <a:xfrm>
              <a:off x="4437261" y="4311427"/>
              <a:ext cx="4151312" cy="1357312"/>
            </a:xfrm>
            <a:prstGeom prst="rect">
              <a:avLst/>
            </a:prstGeom>
            <a:gradFill rotWithShape="1">
              <a:gsLst>
                <a:gs pos="0">
                  <a:srgbClr val="ACCEBD"/>
                </a:gs>
                <a:gs pos="100000">
                  <a:srgbClr val="505F57">
                    <a:alpha val="0"/>
                  </a:srgb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 sz="2000" b="1" smtClean="0">
                <a:solidFill>
                  <a:srgbClr val="31B6FD"/>
                </a:solidFill>
                <a:latin typeface="Book Antiqua" panose="02040602050305030304" pitchFamily="18" charset="0"/>
                <a:ea typeface="굴림" pitchFamily="34" charset="-127"/>
              </a:endParaRPr>
            </a:p>
          </p:txBody>
        </p:sp>
        <p:sp>
          <p:nvSpPr>
            <p:cNvPr id="178183" name="Rectangle 4"/>
            <p:cNvSpPr>
              <a:spLocks noChangeArrowheads="1"/>
            </p:cNvSpPr>
            <p:nvPr/>
          </p:nvSpPr>
          <p:spPr bwMode="auto">
            <a:xfrm>
              <a:off x="3111698" y="2625502"/>
              <a:ext cx="5492750" cy="833223"/>
            </a:xfrm>
            <a:prstGeom prst="rect">
              <a:avLst/>
            </a:prstGeom>
            <a:gradFill rotWithShape="1">
              <a:gsLst>
                <a:gs pos="0">
                  <a:srgbClr val="E2E0A0"/>
                </a:gs>
                <a:gs pos="100000">
                  <a:srgbClr val="69684A">
                    <a:alpha val="0"/>
                  </a:srgb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 sz="2000" b="1" smtClean="0">
                <a:solidFill>
                  <a:srgbClr val="31B6FD"/>
                </a:solidFill>
                <a:latin typeface="Book Antiqua" panose="02040602050305030304" pitchFamily="18" charset="0"/>
                <a:ea typeface="굴림" pitchFamily="34" charset="-127"/>
              </a:endParaRPr>
            </a:p>
          </p:txBody>
        </p:sp>
        <p:sp>
          <p:nvSpPr>
            <p:cNvPr id="178184" name="Rectangle 5"/>
            <p:cNvSpPr>
              <a:spLocks noChangeArrowheads="1"/>
            </p:cNvSpPr>
            <p:nvPr/>
          </p:nvSpPr>
          <p:spPr bwMode="auto">
            <a:xfrm>
              <a:off x="3697486" y="3368728"/>
              <a:ext cx="4891087" cy="942700"/>
            </a:xfrm>
            <a:prstGeom prst="rect">
              <a:avLst/>
            </a:prstGeom>
            <a:gradFill rotWithShape="1">
              <a:gsLst>
                <a:gs pos="0">
                  <a:srgbClr val="BED25A"/>
                </a:gs>
                <a:gs pos="100000">
                  <a:srgbClr val="58612A">
                    <a:alpha val="0"/>
                  </a:srgb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 sz="2000" b="1" smtClean="0">
                <a:solidFill>
                  <a:srgbClr val="31B6FD"/>
                </a:solidFill>
                <a:latin typeface="Book Antiqua" panose="02040602050305030304" pitchFamily="18" charset="0"/>
                <a:ea typeface="굴림" pitchFamily="34" charset="-127"/>
              </a:endParaRPr>
            </a:p>
          </p:txBody>
        </p:sp>
        <p:sp>
          <p:nvSpPr>
            <p:cNvPr id="178185" name="Line 6"/>
            <p:cNvSpPr>
              <a:spLocks noChangeShapeType="1"/>
            </p:cNvSpPr>
            <p:nvPr/>
          </p:nvSpPr>
          <p:spPr bwMode="auto">
            <a:xfrm>
              <a:off x="2929136" y="2627089"/>
              <a:ext cx="5659437" cy="0"/>
            </a:xfrm>
            <a:prstGeom prst="line">
              <a:avLst/>
            </a:prstGeom>
            <a:noFill/>
            <a:ln w="12700">
              <a:solidFill>
                <a:srgbClr val="000000">
                  <a:alpha val="50195"/>
                </a:srgbClr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 sz="2000" b="1" smtClean="0">
                <a:solidFill>
                  <a:srgbClr val="31B6FD"/>
                </a:solidFill>
                <a:latin typeface="Book Antiqua" panose="02040602050305030304" pitchFamily="18" charset="0"/>
                <a:ea typeface="굴림" pitchFamily="34" charset="-127"/>
              </a:endParaRPr>
            </a:p>
          </p:txBody>
        </p:sp>
        <p:sp>
          <p:nvSpPr>
            <p:cNvPr id="178186" name="Line 7"/>
            <p:cNvSpPr>
              <a:spLocks noChangeShapeType="1"/>
            </p:cNvSpPr>
            <p:nvPr/>
          </p:nvSpPr>
          <p:spPr bwMode="auto">
            <a:xfrm>
              <a:off x="3697486" y="3369146"/>
              <a:ext cx="4891087" cy="0"/>
            </a:xfrm>
            <a:prstGeom prst="line">
              <a:avLst/>
            </a:prstGeom>
            <a:noFill/>
            <a:ln w="12700">
              <a:solidFill>
                <a:srgbClr val="000000">
                  <a:alpha val="50195"/>
                </a:srgbClr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 sz="2000" b="1" smtClean="0">
                <a:solidFill>
                  <a:srgbClr val="31B6FD"/>
                </a:solidFill>
                <a:latin typeface="Book Antiqua" panose="02040602050305030304" pitchFamily="18" charset="0"/>
                <a:ea typeface="굴림" pitchFamily="34" charset="-127"/>
              </a:endParaRPr>
            </a:p>
          </p:txBody>
        </p:sp>
        <p:sp>
          <p:nvSpPr>
            <p:cNvPr id="178187" name="Line 8"/>
            <p:cNvSpPr>
              <a:spLocks noChangeShapeType="1"/>
            </p:cNvSpPr>
            <p:nvPr/>
          </p:nvSpPr>
          <p:spPr bwMode="auto">
            <a:xfrm>
              <a:off x="4286448" y="4305250"/>
              <a:ext cx="4302125" cy="0"/>
            </a:xfrm>
            <a:prstGeom prst="line">
              <a:avLst/>
            </a:prstGeom>
            <a:noFill/>
            <a:ln w="12700">
              <a:solidFill>
                <a:srgbClr val="000000">
                  <a:alpha val="50195"/>
                </a:srgbClr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 sz="2000" b="1" smtClean="0">
                <a:solidFill>
                  <a:srgbClr val="31B6FD"/>
                </a:solidFill>
                <a:latin typeface="Book Antiqua" panose="02040602050305030304" pitchFamily="18" charset="0"/>
                <a:ea typeface="굴림" pitchFamily="34" charset="-127"/>
              </a:endParaRPr>
            </a:p>
          </p:txBody>
        </p:sp>
        <p:sp>
          <p:nvSpPr>
            <p:cNvPr id="178188" name="Line 9"/>
            <p:cNvSpPr>
              <a:spLocks noChangeShapeType="1"/>
            </p:cNvSpPr>
            <p:nvPr/>
          </p:nvSpPr>
          <p:spPr bwMode="auto">
            <a:xfrm>
              <a:off x="509786" y="5668739"/>
              <a:ext cx="8078787" cy="0"/>
            </a:xfrm>
            <a:prstGeom prst="line">
              <a:avLst/>
            </a:prstGeom>
            <a:noFill/>
            <a:ln w="12700">
              <a:solidFill>
                <a:srgbClr val="000000">
                  <a:alpha val="50195"/>
                </a:srgbClr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 sz="2000" b="1" smtClean="0">
                <a:solidFill>
                  <a:srgbClr val="31B6FD"/>
                </a:solidFill>
                <a:latin typeface="Book Antiqua" panose="02040602050305030304" pitchFamily="18" charset="0"/>
                <a:ea typeface="굴림" pitchFamily="34" charset="-127"/>
              </a:endParaRPr>
            </a:p>
          </p:txBody>
        </p:sp>
        <p:sp>
          <p:nvSpPr>
            <p:cNvPr id="178190" name="Text Box 11"/>
            <p:cNvSpPr txBox="1">
              <a:spLocks noChangeArrowheads="1"/>
            </p:cNvSpPr>
            <p:nvPr/>
          </p:nvSpPr>
          <p:spPr bwMode="auto">
            <a:xfrm>
              <a:off x="3749849" y="2695352"/>
              <a:ext cx="4968974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chemeClr val="accent1"/>
                  </a:solidFill>
                  <a:latin typeface="Lucida Sans Unicode" pitchFamily="34" charset="0"/>
                  <a:ea typeface="굴림" pitchFamily="34" charset="-127"/>
                </a:defRPr>
              </a:lvl1pPr>
              <a:lvl2pPr marL="742950" indent="-285750">
                <a:defRPr sz="2000" b="1">
                  <a:solidFill>
                    <a:schemeClr val="accent1"/>
                  </a:solidFill>
                  <a:latin typeface="Lucida Sans Unicode" pitchFamily="34" charset="0"/>
                  <a:ea typeface="굴림" pitchFamily="34" charset="-127"/>
                </a:defRPr>
              </a:lvl2pPr>
              <a:lvl3pPr marL="1143000" indent="-228600">
                <a:defRPr sz="2000" b="1">
                  <a:solidFill>
                    <a:schemeClr val="accent1"/>
                  </a:solidFill>
                  <a:latin typeface="Lucida Sans Unicode" pitchFamily="34" charset="0"/>
                  <a:ea typeface="굴림" pitchFamily="34" charset="-127"/>
                </a:defRPr>
              </a:lvl3pPr>
              <a:lvl4pPr marL="1600200" indent="-228600">
                <a:defRPr sz="2000" b="1">
                  <a:solidFill>
                    <a:schemeClr val="accent1"/>
                  </a:solidFill>
                  <a:latin typeface="Lucida Sans Unicode" pitchFamily="34" charset="0"/>
                  <a:ea typeface="굴림" pitchFamily="34" charset="-127"/>
                </a:defRPr>
              </a:lvl4pPr>
              <a:lvl5pPr marL="2057400" indent="-228600">
                <a:defRPr sz="2000" b="1">
                  <a:solidFill>
                    <a:schemeClr val="accent1"/>
                  </a:solidFill>
                  <a:latin typeface="Lucida Sans Unicode" pitchFamily="34" charset="0"/>
                  <a:ea typeface="굴림" pitchFamily="34" charset="-127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accent1"/>
                  </a:solidFill>
                  <a:latin typeface="Lucida Sans Unicode" pitchFamily="34" charset="0"/>
                  <a:ea typeface="굴림" pitchFamily="34" charset="-127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accent1"/>
                  </a:solidFill>
                  <a:latin typeface="Lucida Sans Unicode" pitchFamily="34" charset="0"/>
                  <a:ea typeface="굴림" pitchFamily="34" charset="-127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accent1"/>
                  </a:solidFill>
                  <a:latin typeface="Lucida Sans Unicode" pitchFamily="34" charset="0"/>
                  <a:ea typeface="굴림" pitchFamily="34" charset="-127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accent1"/>
                  </a:solidFill>
                  <a:latin typeface="Lucida Sans Unicode" pitchFamily="34" charset="0"/>
                  <a:ea typeface="굴림" pitchFamily="34" charset="-127"/>
                </a:defRPr>
              </a:lvl9pPr>
            </a:lstStyle>
            <a:p>
              <a:pPr algn="r" eaLnBrk="0" fontAlgn="base" latinLnBrk="1" hangingPunct="0">
                <a:spcBef>
                  <a:spcPct val="0"/>
                </a:spcBef>
                <a:spcAft>
                  <a:spcPct val="0"/>
                </a:spcAft>
              </a:pPr>
              <a:r>
                <a:rPr kumimoji="1" lang="ru-RU" altLang="ko-KR" sz="1200" dirty="0" smtClean="0">
                  <a:solidFill>
                    <a:srgbClr val="002060"/>
                  </a:solidFill>
                  <a:latin typeface="Book Antiqua" pitchFamily="18" charset="0"/>
                </a:rPr>
                <a:t>2012 </a:t>
              </a:r>
              <a:r>
                <a:rPr kumimoji="1" lang="ru-RU" altLang="ko-KR" sz="1200" dirty="0" err="1" smtClean="0">
                  <a:solidFill>
                    <a:srgbClr val="002060"/>
                  </a:solidFill>
                  <a:latin typeface="Book Antiqua" pitchFamily="18" charset="0"/>
                </a:rPr>
                <a:t>жылдан</a:t>
              </a:r>
              <a:r>
                <a:rPr kumimoji="1" lang="ru-RU" altLang="ko-KR" sz="1200" dirty="0" smtClean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200" dirty="0" err="1" smtClean="0">
                  <a:solidFill>
                    <a:srgbClr val="002060"/>
                  </a:solidFill>
                  <a:latin typeface="Book Antiqua" pitchFamily="18" charset="0"/>
                </a:rPr>
                <a:t>бастап</a:t>
              </a:r>
              <a:r>
                <a:rPr kumimoji="1" lang="ru-RU" altLang="ko-KR" sz="1200" dirty="0" smtClean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200" dirty="0" err="1" smtClean="0">
                  <a:solidFill>
                    <a:srgbClr val="002060"/>
                  </a:solidFill>
                  <a:latin typeface="Book Antiqua" pitchFamily="18" charset="0"/>
                </a:rPr>
                <a:t>оқуға</a:t>
              </a:r>
              <a:r>
                <a:rPr kumimoji="1" lang="ru-RU" altLang="ko-KR" sz="1200" dirty="0" smtClean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200" dirty="0" err="1" smtClean="0">
                  <a:solidFill>
                    <a:srgbClr val="002060"/>
                  </a:solidFill>
                  <a:latin typeface="Book Antiqua" pitchFamily="18" charset="0"/>
                </a:rPr>
                <a:t>түскендер</a:t>
              </a:r>
              <a:r>
                <a:rPr kumimoji="1" lang="ru-RU" altLang="ko-KR" sz="1200" dirty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200" dirty="0" err="1" smtClean="0">
                  <a:solidFill>
                    <a:srgbClr val="002060"/>
                  </a:solidFill>
                  <a:latin typeface="Book Antiqua" pitchFamily="18" charset="0"/>
                </a:rPr>
                <a:t>жоғары</a:t>
              </a:r>
              <a:r>
                <a:rPr kumimoji="1" lang="ru-RU" altLang="ko-KR" sz="1200" dirty="0" smtClean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200" dirty="0" err="1">
                  <a:solidFill>
                    <a:srgbClr val="002060"/>
                  </a:solidFill>
                  <a:latin typeface="Book Antiqua" pitchFamily="18" charset="0"/>
                </a:rPr>
                <a:t>және</a:t>
              </a:r>
              <a:r>
                <a:rPr kumimoji="1" lang="ru-RU" altLang="ko-KR" sz="1200" dirty="0">
                  <a:solidFill>
                    <a:srgbClr val="002060"/>
                  </a:solidFill>
                  <a:latin typeface="Book Antiqua" pitchFamily="18" charset="0"/>
                </a:rPr>
                <a:t> (</a:t>
              </a:r>
              <a:r>
                <a:rPr kumimoji="1" lang="ru-RU" altLang="ko-KR" sz="1200" dirty="0" err="1">
                  <a:solidFill>
                    <a:srgbClr val="002060"/>
                  </a:solidFill>
                  <a:latin typeface="Book Antiqua" pitchFamily="18" charset="0"/>
                </a:rPr>
                <a:t>немесе</a:t>
              </a:r>
              <a:r>
                <a:rPr kumimoji="1" lang="ru-RU" altLang="ko-KR" sz="1200" dirty="0">
                  <a:solidFill>
                    <a:srgbClr val="002060"/>
                  </a:solidFill>
                  <a:latin typeface="Book Antiqua" pitchFamily="18" charset="0"/>
                </a:rPr>
                <a:t>) </a:t>
              </a:r>
              <a:r>
                <a:rPr kumimoji="1" lang="ru-RU" altLang="ko-KR" sz="1200" dirty="0" err="1">
                  <a:solidFill>
                    <a:srgbClr val="002060"/>
                  </a:solidFill>
                  <a:latin typeface="Book Antiqua" pitchFamily="18" charset="0"/>
                </a:rPr>
                <a:t>жоғары</a:t>
              </a:r>
              <a:r>
                <a:rPr kumimoji="1" lang="ru-RU" altLang="ko-KR" sz="1200" dirty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200" dirty="0" err="1">
                  <a:solidFill>
                    <a:srgbClr val="002060"/>
                  </a:solidFill>
                  <a:latin typeface="Book Antiqua" pitchFamily="18" charset="0"/>
                </a:rPr>
                <a:t>оқу</a:t>
              </a:r>
              <a:r>
                <a:rPr kumimoji="1" lang="ru-RU" altLang="ko-KR" sz="1200" dirty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200" dirty="0" err="1">
                  <a:solidFill>
                    <a:srgbClr val="002060"/>
                  </a:solidFill>
                  <a:latin typeface="Book Antiqua" pitchFamily="18" charset="0"/>
                </a:rPr>
                <a:t>орнынан</a:t>
              </a:r>
              <a:r>
                <a:rPr kumimoji="1" lang="ru-RU" altLang="ko-KR" sz="1200" dirty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200" dirty="0" err="1">
                  <a:solidFill>
                    <a:srgbClr val="002060"/>
                  </a:solidFill>
                  <a:latin typeface="Book Antiqua" pitchFamily="18" charset="0"/>
                </a:rPr>
                <a:t>кейінгі</a:t>
              </a:r>
              <a:r>
                <a:rPr kumimoji="1" lang="ru-RU" altLang="ko-KR" sz="1200" dirty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200" dirty="0" err="1">
                  <a:solidFill>
                    <a:srgbClr val="002060"/>
                  </a:solidFill>
                  <a:latin typeface="Book Antiqua" pitchFamily="18" charset="0"/>
                </a:rPr>
                <a:t>білім</a:t>
              </a:r>
              <a:r>
                <a:rPr kumimoji="1" lang="ru-RU" altLang="ko-KR" sz="1200" dirty="0">
                  <a:solidFill>
                    <a:srgbClr val="002060"/>
                  </a:solidFill>
                  <a:latin typeface="Book Antiqua" pitchFamily="18" charset="0"/>
                </a:rPr>
                <a:t> беру </a:t>
              </a:r>
              <a:r>
                <a:rPr kumimoji="1" lang="ru-RU" altLang="ko-KR" sz="1200" dirty="0" err="1" smtClean="0">
                  <a:solidFill>
                    <a:srgbClr val="002060"/>
                  </a:solidFill>
                  <a:latin typeface="Book Antiqua" pitchFamily="18" charset="0"/>
                </a:rPr>
                <a:t>орындарында</a:t>
              </a:r>
              <a:r>
                <a:rPr kumimoji="1" lang="ru-RU" altLang="ko-KR" sz="1200" dirty="0" smtClean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200" dirty="0" err="1" smtClean="0">
                  <a:solidFill>
                    <a:srgbClr val="002060"/>
                  </a:solidFill>
                  <a:latin typeface="Book Antiqua" pitchFamily="18" charset="0"/>
                </a:rPr>
                <a:t>және</a:t>
              </a:r>
              <a:r>
                <a:rPr kumimoji="1" lang="ru-RU" altLang="ko-KR" sz="1200" dirty="0" smtClean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200" dirty="0" err="1" smtClean="0">
                  <a:solidFill>
                    <a:srgbClr val="002060"/>
                  </a:solidFill>
                  <a:latin typeface="Book Antiqua" pitchFamily="18" charset="0"/>
                </a:rPr>
                <a:t>ғылыми</a:t>
              </a:r>
              <a:r>
                <a:rPr kumimoji="1" lang="ru-RU" altLang="ko-KR" sz="1200" dirty="0" smtClean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200" dirty="0" err="1" smtClean="0">
                  <a:solidFill>
                    <a:srgbClr val="002060"/>
                  </a:solidFill>
                  <a:latin typeface="Book Antiqua" pitchFamily="18" charset="0"/>
                </a:rPr>
                <a:t>ұйымдарда</a:t>
              </a:r>
              <a:r>
                <a:rPr kumimoji="1" lang="ru-RU" altLang="ko-KR" sz="1200" dirty="0" smtClean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200" dirty="0" err="1" smtClean="0">
                  <a:solidFill>
                    <a:srgbClr val="002060"/>
                  </a:solidFill>
                  <a:latin typeface="Book Antiqua" pitchFamily="18" charset="0"/>
                </a:rPr>
                <a:t>өтейді</a:t>
              </a:r>
              <a:endParaRPr kumimoji="1" lang="en-US" altLang="ko-KR" sz="1200" dirty="0" smtClean="0">
                <a:solidFill>
                  <a:srgbClr val="002060"/>
                </a:solidFill>
                <a:latin typeface="Book Antiqua" pitchFamily="18" charset="0"/>
              </a:endParaRPr>
            </a:p>
          </p:txBody>
        </p:sp>
        <p:sp>
          <p:nvSpPr>
            <p:cNvPr id="178191" name="Text Box 12"/>
            <p:cNvSpPr txBox="1">
              <a:spLocks noChangeArrowheads="1"/>
            </p:cNvSpPr>
            <p:nvPr/>
          </p:nvSpPr>
          <p:spPr bwMode="auto">
            <a:xfrm>
              <a:off x="3161257" y="1856978"/>
              <a:ext cx="5659746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chemeClr val="accent1"/>
                  </a:solidFill>
                  <a:latin typeface="Lucida Sans Unicode" pitchFamily="34" charset="0"/>
                  <a:ea typeface="굴림" pitchFamily="34" charset="-127"/>
                </a:defRPr>
              </a:lvl1pPr>
              <a:lvl2pPr marL="742950" indent="-285750">
                <a:defRPr sz="2000" b="1">
                  <a:solidFill>
                    <a:schemeClr val="accent1"/>
                  </a:solidFill>
                  <a:latin typeface="Lucida Sans Unicode" pitchFamily="34" charset="0"/>
                  <a:ea typeface="굴림" pitchFamily="34" charset="-127"/>
                </a:defRPr>
              </a:lvl2pPr>
              <a:lvl3pPr marL="1143000" indent="-228600">
                <a:defRPr sz="2000" b="1">
                  <a:solidFill>
                    <a:schemeClr val="accent1"/>
                  </a:solidFill>
                  <a:latin typeface="Lucida Sans Unicode" pitchFamily="34" charset="0"/>
                  <a:ea typeface="굴림" pitchFamily="34" charset="-127"/>
                </a:defRPr>
              </a:lvl3pPr>
              <a:lvl4pPr marL="1600200" indent="-228600">
                <a:defRPr sz="2000" b="1">
                  <a:solidFill>
                    <a:schemeClr val="accent1"/>
                  </a:solidFill>
                  <a:latin typeface="Lucida Sans Unicode" pitchFamily="34" charset="0"/>
                  <a:ea typeface="굴림" pitchFamily="34" charset="-127"/>
                </a:defRPr>
              </a:lvl4pPr>
              <a:lvl5pPr marL="2057400" indent="-228600">
                <a:defRPr sz="2000" b="1">
                  <a:solidFill>
                    <a:schemeClr val="accent1"/>
                  </a:solidFill>
                  <a:latin typeface="Lucida Sans Unicode" pitchFamily="34" charset="0"/>
                  <a:ea typeface="굴림" pitchFamily="34" charset="-127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accent1"/>
                  </a:solidFill>
                  <a:latin typeface="Lucida Sans Unicode" pitchFamily="34" charset="0"/>
                  <a:ea typeface="굴림" pitchFamily="34" charset="-127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accent1"/>
                  </a:solidFill>
                  <a:latin typeface="Lucida Sans Unicode" pitchFamily="34" charset="0"/>
                  <a:ea typeface="굴림" pitchFamily="34" charset="-127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accent1"/>
                  </a:solidFill>
                  <a:latin typeface="Lucida Sans Unicode" pitchFamily="34" charset="0"/>
                  <a:ea typeface="굴림" pitchFamily="34" charset="-127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accent1"/>
                  </a:solidFill>
                  <a:latin typeface="Lucida Sans Unicode" pitchFamily="34" charset="0"/>
                  <a:ea typeface="굴림" pitchFamily="34" charset="-127"/>
                </a:defRPr>
              </a:lvl9pPr>
            </a:lstStyle>
            <a:p>
              <a:pPr algn="r" eaLnBrk="0" fontAlgn="base" latinLnBrk="1" hangingPunct="0">
                <a:spcBef>
                  <a:spcPct val="0"/>
                </a:spcBef>
                <a:spcAft>
                  <a:spcPct val="0"/>
                </a:spcAft>
              </a:pPr>
              <a:r>
                <a:rPr kumimoji="1" lang="ru-RU" altLang="ko-KR" sz="1200" dirty="0" smtClean="0">
                  <a:solidFill>
                    <a:srgbClr val="002060"/>
                  </a:solidFill>
                  <a:latin typeface="Book Antiqua" pitchFamily="18" charset="0"/>
                </a:rPr>
                <a:t>2012 </a:t>
              </a:r>
              <a:r>
                <a:rPr kumimoji="1" lang="ru-RU" altLang="ko-KR" sz="1200" dirty="0" err="1" smtClean="0">
                  <a:solidFill>
                    <a:srgbClr val="002060"/>
                  </a:solidFill>
                  <a:latin typeface="Book Antiqua" pitchFamily="18" charset="0"/>
                </a:rPr>
                <a:t>жылдан</a:t>
              </a:r>
              <a:r>
                <a:rPr kumimoji="1" lang="ru-RU" altLang="ko-KR" sz="1200" dirty="0" smtClean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200" dirty="0" err="1" smtClean="0">
                  <a:solidFill>
                    <a:srgbClr val="002060"/>
                  </a:solidFill>
                  <a:latin typeface="Book Antiqua" pitchFamily="18" charset="0"/>
                </a:rPr>
                <a:t>бастап</a:t>
              </a:r>
              <a:r>
                <a:rPr kumimoji="1" lang="ru-RU" altLang="ko-KR" sz="1200" dirty="0" smtClean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200" dirty="0" err="1" smtClean="0">
                  <a:solidFill>
                    <a:srgbClr val="002060"/>
                  </a:solidFill>
                  <a:latin typeface="Book Antiqua" pitchFamily="18" charset="0"/>
                </a:rPr>
                <a:t>оқуға</a:t>
              </a:r>
              <a:r>
                <a:rPr kumimoji="1" lang="ru-RU" altLang="ko-KR" sz="1200" dirty="0" smtClean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200" dirty="0" err="1" smtClean="0">
                  <a:solidFill>
                    <a:srgbClr val="002060"/>
                  </a:solidFill>
                  <a:latin typeface="Book Antiqua" pitchFamily="18" charset="0"/>
                </a:rPr>
                <a:t>түскендер</a:t>
              </a:r>
              <a:r>
                <a:rPr kumimoji="1" lang="ru-RU" altLang="ko-KR" sz="1200" dirty="0" smtClean="0">
                  <a:solidFill>
                    <a:srgbClr val="002060"/>
                  </a:solidFill>
                  <a:latin typeface="Book Antiqua" pitchFamily="18" charset="0"/>
                </a:rPr>
                <a:t> (</a:t>
              </a:r>
              <a:r>
                <a:rPr kumimoji="1" lang="ru-RU" altLang="ko-KR" sz="1200" dirty="0" err="1" smtClean="0">
                  <a:solidFill>
                    <a:srgbClr val="002060"/>
                  </a:solidFill>
                  <a:latin typeface="Book Antiqua" pitchFamily="18" charset="0"/>
                </a:rPr>
                <a:t>пед</a:t>
              </a:r>
              <a:r>
                <a:rPr kumimoji="1" lang="ru-RU" altLang="ko-KR" sz="1200" dirty="0" smtClean="0">
                  <a:solidFill>
                    <a:srgbClr val="002060"/>
                  </a:solidFill>
                  <a:latin typeface="Book Antiqua" pitchFamily="18" charset="0"/>
                </a:rPr>
                <a:t>/мед  </a:t>
              </a:r>
              <a:r>
                <a:rPr kumimoji="1" lang="ru-RU" altLang="ko-KR" sz="1200" dirty="0" err="1" smtClean="0">
                  <a:solidFill>
                    <a:srgbClr val="002060"/>
                  </a:solidFill>
                  <a:latin typeface="Book Antiqua" pitchFamily="18" charset="0"/>
                </a:rPr>
                <a:t>мамандықтар</a:t>
              </a:r>
              <a:r>
                <a:rPr kumimoji="1" lang="ru-RU" altLang="ko-KR" sz="1200" dirty="0" smtClean="0">
                  <a:solidFill>
                    <a:srgbClr val="002060"/>
                  </a:solidFill>
                  <a:latin typeface="Book Antiqua" pitchFamily="18" charset="0"/>
                </a:rPr>
                <a:t>) </a:t>
              </a:r>
              <a:r>
                <a:rPr kumimoji="1" lang="ru-RU" altLang="ko-KR" sz="1200" dirty="0" err="1" smtClean="0">
                  <a:solidFill>
                    <a:srgbClr val="002060"/>
                  </a:solidFill>
                  <a:latin typeface="Book Antiqua" pitchFamily="18" charset="0"/>
                </a:rPr>
                <a:t>білім</a:t>
              </a:r>
              <a:r>
                <a:rPr kumimoji="1" lang="ru-RU" altLang="ko-KR" sz="1200" dirty="0" smtClean="0">
                  <a:solidFill>
                    <a:srgbClr val="002060"/>
                  </a:solidFill>
                  <a:latin typeface="Book Antiqua" pitchFamily="18" charset="0"/>
                </a:rPr>
                <a:t> беру/</a:t>
              </a:r>
              <a:r>
                <a:rPr kumimoji="1" lang="ru-RU" altLang="ko-KR" sz="1200" dirty="0" err="1" smtClean="0">
                  <a:solidFill>
                    <a:srgbClr val="002060"/>
                  </a:solidFill>
                  <a:latin typeface="Book Antiqua" pitchFamily="18" charset="0"/>
                </a:rPr>
                <a:t>денсаулық</a:t>
              </a:r>
              <a:r>
                <a:rPr kumimoji="1" lang="ru-RU" altLang="ko-KR" sz="1200" dirty="0" smtClean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200" dirty="0" err="1" smtClean="0">
                  <a:solidFill>
                    <a:srgbClr val="002060"/>
                  </a:solidFill>
                  <a:latin typeface="Book Antiqua" pitchFamily="18" charset="0"/>
                </a:rPr>
                <a:t>сақтау</a:t>
              </a:r>
              <a:r>
                <a:rPr kumimoji="1" lang="ru-RU" altLang="ko-KR" sz="1200" dirty="0" smtClean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200" dirty="0" err="1" smtClean="0">
                  <a:solidFill>
                    <a:srgbClr val="002060"/>
                  </a:solidFill>
                  <a:latin typeface="Book Antiqua" pitchFamily="18" charset="0"/>
                </a:rPr>
                <a:t>ұйымдарында</a:t>
              </a:r>
              <a:r>
                <a:rPr kumimoji="1" lang="ru-RU" altLang="ko-KR" sz="1200" dirty="0" smtClean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200" dirty="0" err="1" smtClean="0">
                  <a:solidFill>
                    <a:srgbClr val="002060"/>
                  </a:solidFill>
                  <a:latin typeface="Book Antiqua" pitchFamily="18" charset="0"/>
                </a:rPr>
                <a:t>жұмысты</a:t>
              </a:r>
              <a:r>
                <a:rPr kumimoji="1" lang="ru-RU" altLang="ko-KR" sz="1200" dirty="0" smtClean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200" dirty="0" err="1" smtClean="0">
                  <a:solidFill>
                    <a:srgbClr val="002060"/>
                  </a:solidFill>
                  <a:latin typeface="Book Antiqua" pitchFamily="18" charset="0"/>
                </a:rPr>
                <a:t>өтейді</a:t>
              </a:r>
              <a:r>
                <a:rPr kumimoji="1" lang="ru-RU" altLang="ko-KR" sz="1200" dirty="0" smtClean="0">
                  <a:solidFill>
                    <a:srgbClr val="002060"/>
                  </a:solidFill>
                  <a:latin typeface="Book Antiqua" pitchFamily="18" charset="0"/>
                </a:rPr>
                <a:t>.</a:t>
              </a:r>
            </a:p>
            <a:p>
              <a:pPr algn="r" eaLnBrk="0" fontAlgn="base" latinLnBrk="1" hangingPunct="0">
                <a:spcBef>
                  <a:spcPct val="0"/>
                </a:spcBef>
                <a:spcAft>
                  <a:spcPct val="0"/>
                </a:spcAft>
              </a:pPr>
              <a:r>
                <a:rPr kumimoji="1" lang="ru-RU" altLang="ko-KR" sz="1200" dirty="0" smtClean="0">
                  <a:solidFill>
                    <a:srgbClr val="002060"/>
                  </a:solidFill>
                  <a:latin typeface="Book Antiqua" pitchFamily="18" charset="0"/>
                </a:rPr>
                <a:t>2017 </a:t>
              </a:r>
              <a:r>
                <a:rPr kumimoji="1" lang="ru-RU" altLang="ko-KR" sz="1200" dirty="0" err="1" smtClean="0">
                  <a:solidFill>
                    <a:srgbClr val="002060"/>
                  </a:solidFill>
                  <a:latin typeface="Book Antiqua" pitchFamily="18" charset="0"/>
                </a:rPr>
                <a:t>жылдан</a:t>
              </a:r>
              <a:r>
                <a:rPr kumimoji="1" lang="ru-RU" altLang="ko-KR" sz="1200" dirty="0" smtClean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200" dirty="0" err="1" smtClean="0">
                  <a:solidFill>
                    <a:srgbClr val="002060"/>
                  </a:solidFill>
                  <a:latin typeface="Book Antiqua" pitchFamily="18" charset="0"/>
                </a:rPr>
                <a:t>бастап</a:t>
              </a:r>
              <a:r>
                <a:rPr kumimoji="1" lang="ru-RU" altLang="ko-KR" sz="1200" dirty="0" smtClean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200" dirty="0" err="1" smtClean="0">
                  <a:solidFill>
                    <a:srgbClr val="002060"/>
                  </a:solidFill>
                  <a:latin typeface="Book Antiqua" pitchFamily="18" charset="0"/>
                </a:rPr>
                <a:t>барлық</a:t>
              </a:r>
              <a:r>
                <a:rPr kumimoji="1" lang="ru-RU" altLang="ko-KR" sz="1200" dirty="0" smtClean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200" dirty="0" err="1" smtClean="0">
                  <a:solidFill>
                    <a:srgbClr val="002060"/>
                  </a:solidFill>
                  <a:latin typeface="Book Antiqua" pitchFamily="18" charset="0"/>
                </a:rPr>
                <a:t>басқа</a:t>
              </a:r>
              <a:r>
                <a:rPr kumimoji="1" lang="ru-RU" altLang="ko-KR" sz="1200" dirty="0" smtClean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200" dirty="0" err="1" smtClean="0">
                  <a:solidFill>
                    <a:srgbClr val="002060"/>
                  </a:solidFill>
                  <a:latin typeface="Book Antiqua" pitchFamily="18" charset="0"/>
                </a:rPr>
                <a:t>мамандықтар</a:t>
              </a:r>
              <a:r>
                <a:rPr kumimoji="1" lang="ru-RU" altLang="ko-KR" sz="1200" dirty="0" smtClean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200" dirty="0" err="1" smtClean="0">
                  <a:solidFill>
                    <a:srgbClr val="002060"/>
                  </a:solidFill>
                  <a:latin typeface="Book Antiqua" pitchFamily="18" charset="0"/>
                </a:rPr>
                <a:t>бойынша</a:t>
              </a:r>
              <a:r>
                <a:rPr kumimoji="1" lang="ru-RU" altLang="ko-KR" sz="1200" dirty="0" smtClean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200" dirty="0" err="1" smtClean="0">
                  <a:solidFill>
                    <a:srgbClr val="002060"/>
                  </a:solidFill>
                  <a:latin typeface="Book Antiqua" pitchFamily="18" charset="0"/>
                </a:rPr>
                <a:t>оқуға</a:t>
              </a:r>
              <a:r>
                <a:rPr kumimoji="1" lang="ru-RU" altLang="ko-KR" sz="1200" dirty="0" smtClean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200" dirty="0" err="1" smtClean="0">
                  <a:solidFill>
                    <a:srgbClr val="002060"/>
                  </a:solidFill>
                  <a:latin typeface="Book Antiqua" pitchFamily="18" charset="0"/>
                </a:rPr>
                <a:t>түскендер</a:t>
              </a:r>
              <a:r>
                <a:rPr kumimoji="1" lang="ru-RU" altLang="ko-KR" sz="1200" dirty="0" smtClean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200" dirty="0" err="1" smtClean="0">
                  <a:solidFill>
                    <a:srgbClr val="002060"/>
                  </a:solidFill>
                  <a:latin typeface="Book Antiqua" pitchFamily="18" charset="0"/>
                </a:rPr>
                <a:t>меншік</a:t>
              </a:r>
              <a:r>
                <a:rPr kumimoji="1" lang="ru-RU" altLang="ko-KR" sz="1200" dirty="0" smtClean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200" dirty="0" err="1" smtClean="0">
                  <a:solidFill>
                    <a:srgbClr val="002060"/>
                  </a:solidFill>
                  <a:latin typeface="Book Antiqua" pitchFamily="18" charset="0"/>
                </a:rPr>
                <a:t>нысанына</a:t>
              </a:r>
              <a:r>
                <a:rPr kumimoji="1" lang="ru-RU" altLang="ko-KR" sz="1200" dirty="0" smtClean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200" dirty="0" err="1" smtClean="0">
                  <a:solidFill>
                    <a:srgbClr val="002060"/>
                  </a:solidFill>
                  <a:latin typeface="Book Antiqua" pitchFamily="18" charset="0"/>
                </a:rPr>
                <a:t>қарамастан</a:t>
              </a:r>
              <a:r>
                <a:rPr kumimoji="1" lang="ru-RU" altLang="ko-KR" sz="1200" dirty="0" smtClean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200" dirty="0" err="1" smtClean="0">
                  <a:solidFill>
                    <a:srgbClr val="002060"/>
                  </a:solidFill>
                  <a:latin typeface="Book Antiqua" pitchFamily="18" charset="0"/>
                </a:rPr>
                <a:t>ұйымдарда</a:t>
              </a:r>
              <a:r>
                <a:rPr kumimoji="1" lang="ru-RU" altLang="ko-KR" sz="1200" dirty="0" smtClean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200" dirty="0" err="1" smtClean="0">
                  <a:solidFill>
                    <a:srgbClr val="002060"/>
                  </a:solidFill>
                  <a:latin typeface="Book Antiqua" pitchFamily="18" charset="0"/>
                </a:rPr>
                <a:t>жұмысты</a:t>
              </a:r>
              <a:r>
                <a:rPr kumimoji="1" lang="ru-RU" altLang="ko-KR" sz="1200" dirty="0" smtClean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200" dirty="0" err="1" smtClean="0">
                  <a:solidFill>
                    <a:srgbClr val="002060"/>
                  </a:solidFill>
                  <a:latin typeface="Book Antiqua" pitchFamily="18" charset="0"/>
                </a:rPr>
                <a:t>өтейді</a:t>
              </a:r>
              <a:r>
                <a:rPr kumimoji="1" lang="ru-RU" altLang="ko-KR" sz="1200" dirty="0" smtClean="0">
                  <a:solidFill>
                    <a:srgbClr val="002060"/>
                  </a:solidFill>
                  <a:latin typeface="Book Antiqua" pitchFamily="18" charset="0"/>
                </a:rPr>
                <a:t>    </a:t>
              </a:r>
              <a:endParaRPr kumimoji="1" lang="en-US" altLang="ko-KR" sz="1200" dirty="0" smtClean="0">
                <a:solidFill>
                  <a:srgbClr val="002060"/>
                </a:solidFill>
                <a:latin typeface="Book Antiqua" pitchFamily="18" charset="0"/>
              </a:endParaRPr>
            </a:p>
          </p:txBody>
        </p:sp>
        <p:sp>
          <p:nvSpPr>
            <p:cNvPr id="178192" name="Text Box 13"/>
            <p:cNvSpPr txBox="1">
              <a:spLocks noChangeArrowheads="1"/>
            </p:cNvSpPr>
            <p:nvPr/>
          </p:nvSpPr>
          <p:spPr bwMode="auto">
            <a:xfrm>
              <a:off x="2667657" y="1136898"/>
              <a:ext cx="6051165" cy="5770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chemeClr val="accent1"/>
                  </a:solidFill>
                  <a:latin typeface="Lucida Sans Unicode" pitchFamily="34" charset="0"/>
                  <a:ea typeface="굴림" pitchFamily="34" charset="-127"/>
                </a:defRPr>
              </a:lvl1pPr>
              <a:lvl2pPr marL="742950" indent="-285750">
                <a:defRPr sz="2000" b="1">
                  <a:solidFill>
                    <a:schemeClr val="accent1"/>
                  </a:solidFill>
                  <a:latin typeface="Lucida Sans Unicode" pitchFamily="34" charset="0"/>
                  <a:ea typeface="굴림" pitchFamily="34" charset="-127"/>
                </a:defRPr>
              </a:lvl2pPr>
              <a:lvl3pPr marL="1143000" indent="-228600">
                <a:defRPr sz="2000" b="1">
                  <a:solidFill>
                    <a:schemeClr val="accent1"/>
                  </a:solidFill>
                  <a:latin typeface="Lucida Sans Unicode" pitchFamily="34" charset="0"/>
                  <a:ea typeface="굴림" pitchFamily="34" charset="-127"/>
                </a:defRPr>
              </a:lvl3pPr>
              <a:lvl4pPr marL="1600200" indent="-228600">
                <a:defRPr sz="2000" b="1">
                  <a:solidFill>
                    <a:schemeClr val="accent1"/>
                  </a:solidFill>
                  <a:latin typeface="Lucida Sans Unicode" pitchFamily="34" charset="0"/>
                  <a:ea typeface="굴림" pitchFamily="34" charset="-127"/>
                </a:defRPr>
              </a:lvl4pPr>
              <a:lvl5pPr marL="2057400" indent="-228600">
                <a:defRPr sz="2000" b="1">
                  <a:solidFill>
                    <a:schemeClr val="accent1"/>
                  </a:solidFill>
                  <a:latin typeface="Lucida Sans Unicode" pitchFamily="34" charset="0"/>
                  <a:ea typeface="굴림" pitchFamily="34" charset="-127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accent1"/>
                  </a:solidFill>
                  <a:latin typeface="Lucida Sans Unicode" pitchFamily="34" charset="0"/>
                  <a:ea typeface="굴림" pitchFamily="34" charset="-127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accent1"/>
                  </a:solidFill>
                  <a:latin typeface="Lucida Sans Unicode" pitchFamily="34" charset="0"/>
                  <a:ea typeface="굴림" pitchFamily="34" charset="-127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accent1"/>
                  </a:solidFill>
                  <a:latin typeface="Lucida Sans Unicode" pitchFamily="34" charset="0"/>
                  <a:ea typeface="굴림" pitchFamily="34" charset="-127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accent1"/>
                  </a:solidFill>
                  <a:latin typeface="Lucida Sans Unicode" pitchFamily="34" charset="0"/>
                  <a:ea typeface="굴림" pitchFamily="34" charset="-127"/>
                </a:defRPr>
              </a:lvl9pPr>
            </a:lstStyle>
            <a:p>
              <a:pPr algn="r" eaLnBrk="0" fontAlgn="base" latinLnBrk="1" hangingPunct="0">
                <a:spcBef>
                  <a:spcPct val="0"/>
                </a:spcBef>
                <a:spcAft>
                  <a:spcPct val="0"/>
                </a:spcAft>
              </a:pPr>
              <a:r>
                <a:rPr kumimoji="1" lang="ru-RU" altLang="ko-KR" sz="1050" dirty="0" smtClean="0">
                  <a:solidFill>
                    <a:srgbClr val="002060"/>
                  </a:solidFill>
                  <a:latin typeface="Book Antiqua" pitchFamily="18" charset="0"/>
                </a:rPr>
                <a:t>2008 </a:t>
              </a:r>
              <a:r>
                <a:rPr kumimoji="1" lang="ru-RU" altLang="ko-KR" sz="1050" dirty="0" err="1" smtClean="0">
                  <a:solidFill>
                    <a:srgbClr val="002060"/>
                  </a:solidFill>
                  <a:latin typeface="Book Antiqua" pitchFamily="18" charset="0"/>
                </a:rPr>
                <a:t>жылдан</a:t>
              </a:r>
              <a:r>
                <a:rPr kumimoji="1" lang="ru-RU" altLang="ko-KR" sz="1050" dirty="0" smtClean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050" dirty="0" err="1" smtClean="0">
                  <a:solidFill>
                    <a:srgbClr val="002060"/>
                  </a:solidFill>
                  <a:latin typeface="Book Antiqua" pitchFamily="18" charset="0"/>
                </a:rPr>
                <a:t>бастап</a:t>
              </a:r>
              <a:r>
                <a:rPr kumimoji="1" lang="ru-RU" altLang="ko-KR" sz="1050" dirty="0" smtClean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050" dirty="0" err="1" smtClean="0">
                  <a:solidFill>
                    <a:srgbClr val="002060"/>
                  </a:solidFill>
                  <a:latin typeface="Book Antiqua" pitchFamily="18" charset="0"/>
                </a:rPr>
                <a:t>оқуға</a:t>
              </a:r>
              <a:r>
                <a:rPr kumimoji="1" lang="ru-RU" altLang="ko-KR" sz="1050" dirty="0" smtClean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050" dirty="0" err="1" smtClean="0">
                  <a:solidFill>
                    <a:srgbClr val="002060"/>
                  </a:solidFill>
                  <a:latin typeface="Book Antiqua" pitchFamily="18" charset="0"/>
                </a:rPr>
                <a:t>түскендер</a:t>
              </a:r>
              <a:r>
                <a:rPr kumimoji="1" lang="ru-RU" altLang="ko-KR" sz="1050" dirty="0" smtClean="0">
                  <a:solidFill>
                    <a:srgbClr val="002060"/>
                  </a:solidFill>
                  <a:latin typeface="Book Antiqua" pitchFamily="18" charset="0"/>
                </a:rPr>
                <a:t> (</a:t>
              </a:r>
              <a:r>
                <a:rPr kumimoji="1" lang="ru-RU" altLang="ko-KR" sz="1050" dirty="0" err="1" smtClean="0">
                  <a:solidFill>
                    <a:srgbClr val="002060"/>
                  </a:solidFill>
                  <a:latin typeface="Book Antiqua" pitchFamily="18" charset="0"/>
                </a:rPr>
                <a:t>педагогикалық</a:t>
              </a:r>
              <a:r>
                <a:rPr kumimoji="1" lang="ru-RU" altLang="ko-KR" sz="1050" dirty="0" smtClean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050" dirty="0" err="1" smtClean="0">
                  <a:solidFill>
                    <a:srgbClr val="002060"/>
                  </a:solidFill>
                  <a:latin typeface="Book Antiqua" pitchFamily="18" charset="0"/>
                </a:rPr>
                <a:t>және</a:t>
              </a:r>
              <a:r>
                <a:rPr kumimoji="1" lang="ru-RU" altLang="ko-KR" sz="1050" dirty="0" smtClean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050" dirty="0" err="1" smtClean="0">
                  <a:solidFill>
                    <a:srgbClr val="002060"/>
                  </a:solidFill>
                  <a:latin typeface="Book Antiqua" pitchFamily="18" charset="0"/>
                </a:rPr>
                <a:t>медициналық</a:t>
              </a:r>
              <a:r>
                <a:rPr kumimoji="1" lang="ru-RU" altLang="ko-KR" sz="1050" dirty="0" smtClean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050" dirty="0" err="1" smtClean="0">
                  <a:solidFill>
                    <a:srgbClr val="002060"/>
                  </a:solidFill>
                  <a:latin typeface="Book Antiqua" pitchFamily="18" charset="0"/>
                </a:rPr>
                <a:t>мамандықтар</a:t>
              </a:r>
              <a:r>
                <a:rPr kumimoji="1" lang="ru-RU" altLang="ko-KR" sz="1050" dirty="0" smtClean="0">
                  <a:solidFill>
                    <a:srgbClr val="002060"/>
                  </a:solidFill>
                  <a:latin typeface="Book Antiqua" pitchFamily="18" charset="0"/>
                </a:rPr>
                <a:t>);</a:t>
              </a:r>
            </a:p>
            <a:p>
              <a:pPr algn="r" eaLnBrk="0" fontAlgn="base" latinLnBrk="1" hangingPunct="0">
                <a:spcBef>
                  <a:spcPct val="0"/>
                </a:spcBef>
                <a:spcAft>
                  <a:spcPct val="0"/>
                </a:spcAft>
              </a:pPr>
              <a:r>
                <a:rPr kumimoji="1" lang="ru-RU" altLang="ko-KR" sz="1050" dirty="0" smtClean="0">
                  <a:solidFill>
                    <a:srgbClr val="002060"/>
                  </a:solidFill>
                  <a:latin typeface="Book Antiqua" pitchFamily="18" charset="0"/>
                </a:rPr>
                <a:t>2012 </a:t>
              </a:r>
              <a:r>
                <a:rPr kumimoji="1" lang="ru-RU" altLang="ko-KR" sz="1050" dirty="0" err="1" smtClean="0">
                  <a:solidFill>
                    <a:srgbClr val="002060"/>
                  </a:solidFill>
                  <a:latin typeface="Book Antiqua" pitchFamily="18" charset="0"/>
                </a:rPr>
                <a:t>жылдан</a:t>
              </a:r>
              <a:r>
                <a:rPr kumimoji="1" lang="ru-RU" altLang="ko-KR" sz="1050" dirty="0" smtClean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050" dirty="0" err="1" smtClean="0">
                  <a:solidFill>
                    <a:srgbClr val="002060"/>
                  </a:solidFill>
                  <a:latin typeface="Book Antiqua" pitchFamily="18" charset="0"/>
                </a:rPr>
                <a:t>бастап</a:t>
              </a:r>
              <a:r>
                <a:rPr kumimoji="1" lang="ru-RU" altLang="ko-KR" sz="1050" dirty="0" smtClean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050" dirty="0" err="1" smtClean="0">
                  <a:solidFill>
                    <a:srgbClr val="002060"/>
                  </a:solidFill>
                  <a:latin typeface="Book Antiqua" pitchFamily="18" charset="0"/>
                </a:rPr>
                <a:t>оқуға</a:t>
              </a:r>
              <a:r>
                <a:rPr kumimoji="1" lang="ru-RU" altLang="ko-KR" sz="1050" dirty="0" smtClean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050" dirty="0" err="1" smtClean="0">
                  <a:solidFill>
                    <a:srgbClr val="002060"/>
                  </a:solidFill>
                  <a:latin typeface="Book Antiqua" pitchFamily="18" charset="0"/>
                </a:rPr>
                <a:t>түскендер</a:t>
              </a:r>
              <a:r>
                <a:rPr kumimoji="1" lang="ru-RU" altLang="ko-KR" sz="1050" dirty="0" smtClean="0">
                  <a:solidFill>
                    <a:srgbClr val="002060"/>
                  </a:solidFill>
                  <a:latin typeface="Book Antiqua" pitchFamily="18" charset="0"/>
                </a:rPr>
                <a:t> (</a:t>
              </a:r>
              <a:r>
                <a:rPr kumimoji="1" lang="ru-RU" altLang="ko-KR" sz="1050" dirty="0" err="1" smtClean="0">
                  <a:solidFill>
                    <a:srgbClr val="002060"/>
                  </a:solidFill>
                  <a:latin typeface="Book Antiqua" pitchFamily="18" charset="0"/>
                </a:rPr>
                <a:t>ветеринарлық</a:t>
              </a:r>
              <a:r>
                <a:rPr kumimoji="1" lang="ru-RU" altLang="ko-KR" sz="1050" dirty="0" smtClean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050" dirty="0" err="1" smtClean="0">
                  <a:solidFill>
                    <a:srgbClr val="002060"/>
                  </a:solidFill>
                  <a:latin typeface="Book Antiqua" pitchFamily="18" charset="0"/>
                </a:rPr>
                <a:t>мамандықтар</a:t>
              </a:r>
              <a:r>
                <a:rPr kumimoji="1" lang="ru-RU" altLang="ko-KR" sz="1050" dirty="0">
                  <a:solidFill>
                    <a:srgbClr val="002060"/>
                  </a:solidFill>
                  <a:latin typeface="Book Antiqua" pitchFamily="18" charset="0"/>
                </a:rPr>
                <a:t>) </a:t>
              </a:r>
              <a:r>
                <a:rPr kumimoji="1" lang="ru-RU" altLang="ko-KR" sz="1050" dirty="0" err="1">
                  <a:solidFill>
                    <a:srgbClr val="002060"/>
                  </a:solidFill>
                  <a:latin typeface="Book Antiqua" pitchFamily="18" charset="0"/>
                </a:rPr>
                <a:t>ауылдық</a:t>
              </a:r>
              <a:r>
                <a:rPr kumimoji="1" lang="ru-RU" altLang="ko-KR" sz="1050" dirty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050" dirty="0" err="1">
                  <a:solidFill>
                    <a:srgbClr val="002060"/>
                  </a:solidFill>
                  <a:latin typeface="Book Antiqua" pitchFamily="18" charset="0"/>
                </a:rPr>
                <a:t>жердегі</a:t>
              </a:r>
              <a:r>
                <a:rPr kumimoji="1" lang="ru-RU" altLang="ko-KR" sz="1050" dirty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050" dirty="0" smtClean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050" dirty="0" err="1">
                  <a:solidFill>
                    <a:srgbClr val="002060"/>
                  </a:solidFill>
                  <a:latin typeface="Book Antiqua" pitchFamily="18" charset="0"/>
                </a:rPr>
                <a:t>білім</a:t>
              </a:r>
              <a:r>
                <a:rPr kumimoji="1" lang="ru-RU" altLang="ko-KR" sz="1050" dirty="0">
                  <a:solidFill>
                    <a:srgbClr val="002060"/>
                  </a:solidFill>
                  <a:latin typeface="Book Antiqua" pitchFamily="18" charset="0"/>
                </a:rPr>
                <a:t> беру/</a:t>
              </a:r>
              <a:r>
                <a:rPr kumimoji="1" lang="ru-RU" altLang="ko-KR" sz="1050" dirty="0" err="1">
                  <a:solidFill>
                    <a:srgbClr val="002060"/>
                  </a:solidFill>
                  <a:latin typeface="Book Antiqua" pitchFamily="18" charset="0"/>
                </a:rPr>
                <a:t>денсаулық</a:t>
              </a:r>
              <a:r>
                <a:rPr kumimoji="1" lang="ru-RU" altLang="ko-KR" sz="1050" dirty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050" dirty="0" err="1">
                  <a:solidFill>
                    <a:srgbClr val="002060"/>
                  </a:solidFill>
                  <a:latin typeface="Book Antiqua" pitchFamily="18" charset="0"/>
                </a:rPr>
                <a:t>сақтау</a:t>
              </a:r>
              <a:r>
                <a:rPr kumimoji="1" lang="ru-RU" altLang="ko-KR" sz="1050" dirty="0">
                  <a:solidFill>
                    <a:srgbClr val="002060"/>
                  </a:solidFill>
                  <a:latin typeface="Book Antiqua" pitchFamily="18" charset="0"/>
                </a:rPr>
                <a:t>/ветеринария </a:t>
              </a:r>
              <a:r>
                <a:rPr kumimoji="1" lang="ru-RU" altLang="ko-KR" sz="1050" dirty="0" err="1">
                  <a:solidFill>
                    <a:srgbClr val="002060"/>
                  </a:solidFill>
                  <a:latin typeface="Book Antiqua" pitchFamily="18" charset="0"/>
                </a:rPr>
                <a:t>саласындағы</a:t>
              </a:r>
              <a:r>
                <a:rPr kumimoji="1" lang="ru-RU" altLang="ko-KR" sz="1050" dirty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050" dirty="0" err="1">
                  <a:solidFill>
                    <a:srgbClr val="002060"/>
                  </a:solidFill>
                  <a:latin typeface="Book Antiqua" pitchFamily="18" charset="0"/>
                </a:rPr>
                <a:t>ұйымдарда</a:t>
              </a:r>
              <a:r>
                <a:rPr kumimoji="1" lang="ru-RU" altLang="ko-KR" sz="1050" dirty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050" dirty="0" err="1">
                  <a:solidFill>
                    <a:srgbClr val="002060"/>
                  </a:solidFill>
                  <a:latin typeface="Book Antiqua" pitchFamily="18" charset="0"/>
                </a:rPr>
                <a:t>жұмысты</a:t>
              </a:r>
              <a:r>
                <a:rPr kumimoji="1" lang="ru-RU" altLang="ko-KR" sz="1050" dirty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050" dirty="0" err="1" smtClean="0">
                  <a:solidFill>
                    <a:srgbClr val="002060"/>
                  </a:solidFill>
                  <a:latin typeface="Book Antiqua" pitchFamily="18" charset="0"/>
                </a:rPr>
                <a:t>өтейді</a:t>
              </a:r>
              <a:endParaRPr kumimoji="1" lang="en-US" altLang="ko-KR" sz="1050" dirty="0" smtClean="0">
                <a:solidFill>
                  <a:srgbClr val="002060"/>
                </a:solidFill>
                <a:latin typeface="Book Antiqua" pitchFamily="18" charset="0"/>
              </a:endParaRPr>
            </a:p>
          </p:txBody>
        </p:sp>
        <p:grpSp>
          <p:nvGrpSpPr>
            <p:cNvPr id="178193" name="Group 14"/>
            <p:cNvGrpSpPr>
              <a:grpSpLocks/>
            </p:cNvGrpSpPr>
            <p:nvPr/>
          </p:nvGrpSpPr>
          <p:grpSpPr bwMode="auto">
            <a:xfrm>
              <a:off x="509786" y="1196752"/>
              <a:ext cx="4678362" cy="4476750"/>
              <a:chOff x="-115" y="653"/>
              <a:chExt cx="3913" cy="3607"/>
            </a:xfrm>
          </p:grpSpPr>
          <p:grpSp>
            <p:nvGrpSpPr>
              <p:cNvPr id="178198" name="Group 15"/>
              <p:cNvGrpSpPr>
                <a:grpSpLocks/>
              </p:cNvGrpSpPr>
              <p:nvPr/>
            </p:nvGrpSpPr>
            <p:grpSpPr bwMode="auto">
              <a:xfrm>
                <a:off x="-115" y="3051"/>
                <a:ext cx="3913" cy="1214"/>
                <a:chOff x="61" y="3086"/>
                <a:chExt cx="2912" cy="963"/>
              </a:xfrm>
            </p:grpSpPr>
            <p:sp>
              <p:nvSpPr>
                <p:cNvPr id="39" name="Freeform 16"/>
                <p:cNvSpPr>
                  <a:spLocks/>
                </p:cNvSpPr>
                <p:nvPr/>
              </p:nvSpPr>
              <p:spPr bwMode="gray">
                <a:xfrm>
                  <a:off x="351" y="3086"/>
                  <a:ext cx="2242" cy="346"/>
                </a:xfrm>
                <a:custGeom>
                  <a:avLst/>
                  <a:gdLst>
                    <a:gd name="T0" fmla="*/ 0 w 2208"/>
                    <a:gd name="T1" fmla="*/ 1672 h 303"/>
                    <a:gd name="T2" fmla="*/ 2412 w 2208"/>
                    <a:gd name="T3" fmla="*/ 1698 h 303"/>
                    <a:gd name="T4" fmla="*/ 2693 w 2208"/>
                    <a:gd name="T5" fmla="*/ 0 h 303"/>
                    <a:gd name="T6" fmla="*/ 842 w 2208"/>
                    <a:gd name="T7" fmla="*/ 159 h 303"/>
                    <a:gd name="T8" fmla="*/ 0 w 2208"/>
                    <a:gd name="T9" fmla="*/ 1672 h 30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208"/>
                    <a:gd name="T16" fmla="*/ 0 h 303"/>
                    <a:gd name="T17" fmla="*/ 2208 w 2208"/>
                    <a:gd name="T18" fmla="*/ 303 h 30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208" h="303">
                      <a:moveTo>
                        <a:pt x="0" y="298"/>
                      </a:moveTo>
                      <a:lnTo>
                        <a:pt x="1979" y="302"/>
                      </a:lnTo>
                      <a:lnTo>
                        <a:pt x="2207" y="0"/>
                      </a:lnTo>
                      <a:lnTo>
                        <a:pt x="690" y="28"/>
                      </a:lnTo>
                      <a:lnTo>
                        <a:pt x="0" y="298"/>
                      </a:lnTo>
                    </a:path>
                  </a:pathLst>
                </a:custGeom>
                <a:solidFill>
                  <a:srgbClr val="5590D7"/>
                </a:solidFill>
                <a:ln w="3175" cap="rnd">
                  <a:solidFill>
                    <a:schemeClr val="tx2">
                      <a:lumMod val="20000"/>
                      <a:lumOff val="80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zh-CN" altLang="en-US" sz="2000" b="1">
                    <a:solidFill>
                      <a:srgbClr val="31B6FD"/>
                    </a:solidFill>
                    <a:latin typeface="Book Antiqua" panose="02040602050305030304" pitchFamily="18" charset="0"/>
                    <a:ea typeface="굴림" pitchFamily="34" charset="-127"/>
                  </a:endParaRPr>
                </a:p>
              </p:txBody>
            </p:sp>
            <p:sp>
              <p:nvSpPr>
                <p:cNvPr id="40" name="Freeform 17"/>
                <p:cNvSpPr>
                  <a:spLocks/>
                </p:cNvSpPr>
                <p:nvPr/>
              </p:nvSpPr>
              <p:spPr bwMode="gray">
                <a:xfrm>
                  <a:off x="61" y="3429"/>
                  <a:ext cx="2597" cy="617"/>
                </a:xfrm>
                <a:custGeom>
                  <a:avLst/>
                  <a:gdLst>
                    <a:gd name="T0" fmla="*/ 0 w 2557"/>
                    <a:gd name="T1" fmla="*/ 3186 h 538"/>
                    <a:gd name="T2" fmla="*/ 3128 w 2557"/>
                    <a:gd name="T3" fmla="*/ 3182 h 538"/>
                    <a:gd name="T4" fmla="*/ 2767 w 2557"/>
                    <a:gd name="T5" fmla="*/ 1 h 538"/>
                    <a:gd name="T6" fmla="*/ 353 w 2557"/>
                    <a:gd name="T7" fmla="*/ 0 h 538"/>
                    <a:gd name="T8" fmla="*/ 0 w 2557"/>
                    <a:gd name="T9" fmla="*/ 3186 h 53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57"/>
                    <a:gd name="T16" fmla="*/ 0 h 538"/>
                    <a:gd name="T17" fmla="*/ 2557 w 2557"/>
                    <a:gd name="T18" fmla="*/ 538 h 53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57" h="538">
                      <a:moveTo>
                        <a:pt x="0" y="537"/>
                      </a:moveTo>
                      <a:lnTo>
                        <a:pt x="2556" y="536"/>
                      </a:lnTo>
                      <a:lnTo>
                        <a:pt x="2262" y="1"/>
                      </a:lnTo>
                      <a:lnTo>
                        <a:pt x="288" y="0"/>
                      </a:lnTo>
                      <a:lnTo>
                        <a:pt x="0" y="537"/>
                      </a:lnTo>
                    </a:path>
                  </a:pathLst>
                </a:custGeom>
                <a:solidFill>
                  <a:schemeClr val="tx2">
                    <a:lumMod val="60000"/>
                    <a:lumOff val="40000"/>
                  </a:schemeClr>
                </a:solidFill>
                <a:ln w="3175" cap="rnd">
                  <a:solidFill>
                    <a:schemeClr val="tx2">
                      <a:lumMod val="20000"/>
                      <a:lumOff val="80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zh-CN" altLang="en-US" sz="2000" b="1">
                    <a:solidFill>
                      <a:srgbClr val="31B6FD"/>
                    </a:solidFill>
                    <a:latin typeface="Book Antiqua" panose="02040602050305030304" pitchFamily="18" charset="0"/>
                    <a:ea typeface="굴림" pitchFamily="34" charset="-127"/>
                  </a:endParaRPr>
                </a:p>
              </p:txBody>
            </p:sp>
            <p:sp>
              <p:nvSpPr>
                <p:cNvPr id="41" name="Freeform 18"/>
                <p:cNvSpPr>
                  <a:spLocks/>
                </p:cNvSpPr>
                <p:nvPr/>
              </p:nvSpPr>
              <p:spPr bwMode="gray">
                <a:xfrm>
                  <a:off x="2352" y="3092"/>
                  <a:ext cx="621" cy="957"/>
                </a:xfrm>
                <a:custGeom>
                  <a:avLst/>
                  <a:gdLst>
                    <a:gd name="T0" fmla="*/ 366 w 612"/>
                    <a:gd name="T1" fmla="*/ 4837 h 836"/>
                    <a:gd name="T2" fmla="*/ 739 w 612"/>
                    <a:gd name="T3" fmla="*/ 2755 h 836"/>
                    <a:gd name="T4" fmla="*/ 273 w 612"/>
                    <a:gd name="T5" fmla="*/ 0 h 836"/>
                    <a:gd name="T6" fmla="*/ 0 w 612"/>
                    <a:gd name="T7" fmla="*/ 1753 h 836"/>
                    <a:gd name="T8" fmla="*/ 366 w 612"/>
                    <a:gd name="T9" fmla="*/ 4837 h 83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612"/>
                    <a:gd name="T16" fmla="*/ 0 h 836"/>
                    <a:gd name="T17" fmla="*/ 612 w 612"/>
                    <a:gd name="T18" fmla="*/ 836 h 8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612" h="836">
                      <a:moveTo>
                        <a:pt x="302" y="835"/>
                      </a:moveTo>
                      <a:lnTo>
                        <a:pt x="611" y="476"/>
                      </a:lnTo>
                      <a:lnTo>
                        <a:pt x="226" y="0"/>
                      </a:lnTo>
                      <a:lnTo>
                        <a:pt x="0" y="302"/>
                      </a:lnTo>
                      <a:lnTo>
                        <a:pt x="302" y="835"/>
                      </a:lnTo>
                    </a:path>
                  </a:pathLst>
                </a:custGeom>
                <a:solidFill>
                  <a:srgbClr val="70A2DE"/>
                </a:solidFill>
                <a:ln w="3175" cap="rnd">
                  <a:solidFill>
                    <a:schemeClr val="tx2">
                      <a:lumMod val="20000"/>
                      <a:lumOff val="80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zh-CN" altLang="en-US" sz="2000" b="1">
                    <a:solidFill>
                      <a:srgbClr val="31B6FD"/>
                    </a:solidFill>
                    <a:latin typeface="Book Antiqua" panose="02040602050305030304" pitchFamily="18" charset="0"/>
                    <a:ea typeface="굴림" pitchFamily="34" charset="-127"/>
                  </a:endParaRPr>
                </a:p>
              </p:txBody>
            </p:sp>
          </p:grpSp>
          <p:grpSp>
            <p:nvGrpSpPr>
              <p:cNvPr id="178199" name="Group 19"/>
              <p:cNvGrpSpPr>
                <a:grpSpLocks/>
              </p:cNvGrpSpPr>
              <p:nvPr/>
            </p:nvGrpSpPr>
            <p:grpSpPr bwMode="auto">
              <a:xfrm>
                <a:off x="305" y="2403"/>
                <a:ext cx="2912" cy="963"/>
                <a:chOff x="305" y="2403"/>
                <a:chExt cx="2912" cy="963"/>
              </a:xfrm>
            </p:grpSpPr>
            <p:sp>
              <p:nvSpPr>
                <p:cNvPr id="178211" name="Freeform 20"/>
                <p:cNvSpPr>
                  <a:spLocks/>
                </p:cNvSpPr>
                <p:nvPr/>
              </p:nvSpPr>
              <p:spPr bwMode="gray">
                <a:xfrm>
                  <a:off x="595" y="2403"/>
                  <a:ext cx="2242" cy="346"/>
                </a:xfrm>
                <a:custGeom>
                  <a:avLst/>
                  <a:gdLst>
                    <a:gd name="T0" fmla="*/ 0 w 2208"/>
                    <a:gd name="T1" fmla="*/ 89569 h 303"/>
                    <a:gd name="T2" fmla="*/ 3814 w 2208"/>
                    <a:gd name="T3" fmla="*/ 91006 h 303"/>
                    <a:gd name="T4" fmla="*/ 4260 w 2208"/>
                    <a:gd name="T5" fmla="*/ 0 h 303"/>
                    <a:gd name="T6" fmla="*/ 1332 w 2208"/>
                    <a:gd name="T7" fmla="*/ 8581 h 303"/>
                    <a:gd name="T8" fmla="*/ 0 w 2208"/>
                    <a:gd name="T9" fmla="*/ 89569 h 30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208"/>
                    <a:gd name="T16" fmla="*/ 0 h 303"/>
                    <a:gd name="T17" fmla="*/ 2208 w 2208"/>
                    <a:gd name="T18" fmla="*/ 303 h 30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208" h="303">
                      <a:moveTo>
                        <a:pt x="0" y="298"/>
                      </a:moveTo>
                      <a:lnTo>
                        <a:pt x="1979" y="302"/>
                      </a:lnTo>
                      <a:lnTo>
                        <a:pt x="2207" y="0"/>
                      </a:lnTo>
                      <a:lnTo>
                        <a:pt x="690" y="28"/>
                      </a:lnTo>
                      <a:lnTo>
                        <a:pt x="0" y="298"/>
                      </a:lnTo>
                    </a:path>
                  </a:pathLst>
                </a:custGeom>
                <a:gradFill rotWithShape="1">
                  <a:gsLst>
                    <a:gs pos="0">
                      <a:srgbClr val="558000"/>
                    </a:gs>
                    <a:gs pos="50000">
                      <a:srgbClr val="385500"/>
                    </a:gs>
                    <a:gs pos="100000">
                      <a:srgbClr val="558000"/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000" b="1" smtClean="0">
                    <a:solidFill>
                      <a:srgbClr val="31B6FD"/>
                    </a:solidFill>
                    <a:latin typeface="Book Antiqua" panose="02040602050305030304" pitchFamily="18" charset="0"/>
                    <a:ea typeface="굴림" pitchFamily="34" charset="-127"/>
                  </a:endParaRPr>
                </a:p>
              </p:txBody>
            </p:sp>
            <p:sp>
              <p:nvSpPr>
                <p:cNvPr id="37" name="Freeform 21"/>
                <p:cNvSpPr>
                  <a:spLocks/>
                </p:cNvSpPr>
                <p:nvPr/>
              </p:nvSpPr>
              <p:spPr bwMode="gray">
                <a:xfrm>
                  <a:off x="305" y="2746"/>
                  <a:ext cx="2597" cy="618"/>
                </a:xfrm>
                <a:custGeom>
                  <a:avLst/>
                  <a:gdLst>
                    <a:gd name="T0" fmla="*/ 0 w 2557"/>
                    <a:gd name="T1" fmla="*/ 4191 h 538"/>
                    <a:gd name="T2" fmla="*/ 3227 w 2557"/>
                    <a:gd name="T3" fmla="*/ 4185 h 538"/>
                    <a:gd name="T4" fmla="*/ 2854 w 2557"/>
                    <a:gd name="T5" fmla="*/ 1 h 538"/>
                    <a:gd name="T6" fmla="*/ 365 w 2557"/>
                    <a:gd name="T7" fmla="*/ 0 h 538"/>
                    <a:gd name="T8" fmla="*/ 0 w 2557"/>
                    <a:gd name="T9" fmla="*/ 4191 h 53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57"/>
                    <a:gd name="T16" fmla="*/ 0 h 538"/>
                    <a:gd name="T17" fmla="*/ 2557 w 2557"/>
                    <a:gd name="T18" fmla="*/ 538 h 53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57" h="538">
                      <a:moveTo>
                        <a:pt x="0" y="537"/>
                      </a:moveTo>
                      <a:lnTo>
                        <a:pt x="2556" y="536"/>
                      </a:lnTo>
                      <a:lnTo>
                        <a:pt x="2262" y="1"/>
                      </a:lnTo>
                      <a:lnTo>
                        <a:pt x="288" y="0"/>
                      </a:lnTo>
                      <a:lnTo>
                        <a:pt x="0" y="537"/>
                      </a:lnTo>
                    </a:path>
                  </a:pathLst>
                </a:custGeom>
                <a:gradFill rotWithShape="1">
                  <a:gsLst>
                    <a:gs pos="0">
                      <a:schemeClr val="accent4">
                        <a:lumMod val="60000"/>
                        <a:lumOff val="40000"/>
                      </a:schemeClr>
                    </a:gs>
                    <a:gs pos="98000">
                      <a:schemeClr val="accent4">
                        <a:lumMod val="75000"/>
                      </a:schemeClr>
                    </a:gs>
                  </a:gsLst>
                  <a:lin ang="2700000" scaled="1"/>
                </a:gra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zh-CN" altLang="en-US" sz="2000" b="1">
                    <a:solidFill>
                      <a:srgbClr val="31B6FD"/>
                    </a:solidFill>
                    <a:latin typeface="Book Antiqua" panose="02040602050305030304" pitchFamily="18" charset="0"/>
                    <a:ea typeface="굴림" pitchFamily="34" charset="-127"/>
                  </a:endParaRPr>
                </a:p>
              </p:txBody>
            </p:sp>
            <p:sp>
              <p:nvSpPr>
                <p:cNvPr id="38" name="Freeform 22"/>
                <p:cNvSpPr>
                  <a:spLocks/>
                </p:cNvSpPr>
                <p:nvPr/>
              </p:nvSpPr>
              <p:spPr bwMode="gray">
                <a:xfrm>
                  <a:off x="2595" y="2409"/>
                  <a:ext cx="619" cy="957"/>
                </a:xfrm>
                <a:custGeom>
                  <a:avLst/>
                  <a:gdLst>
                    <a:gd name="T0" fmla="*/ 376 w 612"/>
                    <a:gd name="T1" fmla="*/ 6338 h 836"/>
                    <a:gd name="T2" fmla="*/ 761 w 612"/>
                    <a:gd name="T3" fmla="*/ 3611 h 836"/>
                    <a:gd name="T4" fmla="*/ 281 w 612"/>
                    <a:gd name="T5" fmla="*/ 0 h 836"/>
                    <a:gd name="T6" fmla="*/ 0 w 612"/>
                    <a:gd name="T7" fmla="*/ 2297 h 836"/>
                    <a:gd name="T8" fmla="*/ 376 w 612"/>
                    <a:gd name="T9" fmla="*/ 6338 h 83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612"/>
                    <a:gd name="T16" fmla="*/ 0 h 836"/>
                    <a:gd name="T17" fmla="*/ 612 w 612"/>
                    <a:gd name="T18" fmla="*/ 836 h 8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612" h="836">
                      <a:moveTo>
                        <a:pt x="302" y="835"/>
                      </a:moveTo>
                      <a:lnTo>
                        <a:pt x="611" y="476"/>
                      </a:lnTo>
                      <a:lnTo>
                        <a:pt x="226" y="0"/>
                      </a:lnTo>
                      <a:lnTo>
                        <a:pt x="0" y="302"/>
                      </a:lnTo>
                      <a:lnTo>
                        <a:pt x="302" y="835"/>
                      </a:lnTo>
                    </a:path>
                  </a:pathLst>
                </a:custGeom>
                <a:solidFill>
                  <a:schemeClr val="accent4">
                    <a:lumMod val="75000"/>
                  </a:schemeClr>
                </a:solidFill>
                <a:ln w="12700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zh-CN" altLang="en-US" sz="2000" b="1">
                    <a:solidFill>
                      <a:srgbClr val="31B6FD"/>
                    </a:solidFill>
                    <a:latin typeface="Book Antiqua" panose="02040602050305030304" pitchFamily="18" charset="0"/>
                    <a:ea typeface="굴림" pitchFamily="34" charset="-127"/>
                  </a:endParaRPr>
                </a:p>
              </p:txBody>
            </p:sp>
          </p:grpSp>
          <p:grpSp>
            <p:nvGrpSpPr>
              <p:cNvPr id="178200" name="Group 23"/>
              <p:cNvGrpSpPr>
                <a:grpSpLocks/>
              </p:cNvGrpSpPr>
              <p:nvPr/>
            </p:nvGrpSpPr>
            <p:grpSpPr bwMode="auto">
              <a:xfrm>
                <a:off x="635" y="1825"/>
                <a:ext cx="2150" cy="838"/>
                <a:chOff x="635" y="1825"/>
                <a:chExt cx="2150" cy="838"/>
              </a:xfrm>
            </p:grpSpPr>
            <p:sp>
              <p:nvSpPr>
                <p:cNvPr id="178208" name="Freeform 24"/>
                <p:cNvSpPr>
                  <a:spLocks/>
                </p:cNvSpPr>
                <p:nvPr/>
              </p:nvSpPr>
              <p:spPr bwMode="gray">
                <a:xfrm>
                  <a:off x="2261" y="1825"/>
                  <a:ext cx="524" cy="838"/>
                </a:xfrm>
                <a:custGeom>
                  <a:avLst/>
                  <a:gdLst>
                    <a:gd name="T0" fmla="*/ 0 w 516"/>
                    <a:gd name="T1" fmla="*/ 67361 h 732"/>
                    <a:gd name="T2" fmla="*/ 570 w 516"/>
                    <a:gd name="T3" fmla="*/ 245228 h 732"/>
                    <a:gd name="T4" fmla="*/ 997 w 516"/>
                    <a:gd name="T5" fmla="*/ 148815 h 732"/>
                    <a:gd name="T6" fmla="*/ 302 w 516"/>
                    <a:gd name="T7" fmla="*/ 0 h 732"/>
                    <a:gd name="T8" fmla="*/ 0 w 516"/>
                    <a:gd name="T9" fmla="*/ 67361 h 7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516"/>
                    <a:gd name="T16" fmla="*/ 0 h 732"/>
                    <a:gd name="T17" fmla="*/ 516 w 516"/>
                    <a:gd name="T18" fmla="*/ 732 h 7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516" h="732">
                      <a:moveTo>
                        <a:pt x="0" y="201"/>
                      </a:moveTo>
                      <a:lnTo>
                        <a:pt x="294" y="731"/>
                      </a:lnTo>
                      <a:lnTo>
                        <a:pt x="515" y="444"/>
                      </a:lnTo>
                      <a:lnTo>
                        <a:pt x="156" y="0"/>
                      </a:lnTo>
                      <a:lnTo>
                        <a:pt x="0" y="201"/>
                      </a:lnTo>
                    </a:path>
                  </a:pathLst>
                </a:custGeom>
                <a:solidFill>
                  <a:srgbClr val="FEF8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000" b="1" smtClean="0">
                    <a:solidFill>
                      <a:srgbClr val="31B6FD"/>
                    </a:solidFill>
                    <a:latin typeface="Book Antiqua" panose="02040602050305030304" pitchFamily="18" charset="0"/>
                    <a:ea typeface="굴림" pitchFamily="34" charset="-127"/>
                  </a:endParaRPr>
                </a:p>
              </p:txBody>
            </p:sp>
            <p:sp>
              <p:nvSpPr>
                <p:cNvPr id="178209" name="Freeform 25"/>
                <p:cNvSpPr>
                  <a:spLocks/>
                </p:cNvSpPr>
                <p:nvPr/>
              </p:nvSpPr>
              <p:spPr bwMode="gray">
                <a:xfrm>
                  <a:off x="915" y="1825"/>
                  <a:ext cx="1504" cy="226"/>
                </a:xfrm>
                <a:custGeom>
                  <a:avLst/>
                  <a:gdLst>
                    <a:gd name="T0" fmla="*/ 0 w 1481"/>
                    <a:gd name="T1" fmla="*/ 72095 h 197"/>
                    <a:gd name="T2" fmla="*/ 2577 w 1481"/>
                    <a:gd name="T3" fmla="*/ 72095 h 197"/>
                    <a:gd name="T4" fmla="*/ 2870 w 1481"/>
                    <a:gd name="T5" fmla="*/ 0 h 197"/>
                    <a:gd name="T6" fmla="*/ 713 w 1481"/>
                    <a:gd name="T7" fmla="*/ 3 h 197"/>
                    <a:gd name="T8" fmla="*/ 0 w 1481"/>
                    <a:gd name="T9" fmla="*/ 72095 h 19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481"/>
                    <a:gd name="T16" fmla="*/ 0 h 197"/>
                    <a:gd name="T17" fmla="*/ 1481 w 1481"/>
                    <a:gd name="T18" fmla="*/ 197 h 19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481" h="197">
                      <a:moveTo>
                        <a:pt x="0" y="196"/>
                      </a:moveTo>
                      <a:lnTo>
                        <a:pt x="1329" y="196"/>
                      </a:lnTo>
                      <a:lnTo>
                        <a:pt x="1480" y="0"/>
                      </a:lnTo>
                      <a:lnTo>
                        <a:pt x="367" y="3"/>
                      </a:lnTo>
                      <a:lnTo>
                        <a:pt x="0" y="196"/>
                      </a:lnTo>
                    </a:path>
                  </a:pathLst>
                </a:custGeom>
                <a:gradFill rotWithShape="1">
                  <a:gsLst>
                    <a:gs pos="0">
                      <a:srgbClr val="9E9A00"/>
                    </a:gs>
                    <a:gs pos="50000">
                      <a:srgbClr val="696600"/>
                    </a:gs>
                    <a:gs pos="100000">
                      <a:srgbClr val="9E9A00"/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000" b="1" smtClean="0">
                    <a:solidFill>
                      <a:srgbClr val="31B6FD"/>
                    </a:solidFill>
                    <a:latin typeface="Book Antiqua" panose="02040602050305030304" pitchFamily="18" charset="0"/>
                    <a:ea typeface="굴림" pitchFamily="34" charset="-127"/>
                  </a:endParaRPr>
                </a:p>
              </p:txBody>
            </p:sp>
            <p:sp>
              <p:nvSpPr>
                <p:cNvPr id="178210" name="Freeform 26"/>
                <p:cNvSpPr>
                  <a:spLocks/>
                </p:cNvSpPr>
                <p:nvPr/>
              </p:nvSpPr>
              <p:spPr bwMode="gray">
                <a:xfrm>
                  <a:off x="635" y="2051"/>
                  <a:ext cx="1935" cy="607"/>
                </a:xfrm>
                <a:custGeom>
                  <a:avLst/>
                  <a:gdLst>
                    <a:gd name="T0" fmla="*/ 0 w 1906"/>
                    <a:gd name="T1" fmla="*/ 180360 h 530"/>
                    <a:gd name="T2" fmla="*/ 3646 w 1906"/>
                    <a:gd name="T3" fmla="*/ 180360 h 530"/>
                    <a:gd name="T4" fmla="*/ 3075 w 1906"/>
                    <a:gd name="T5" fmla="*/ 0 h 530"/>
                    <a:gd name="T6" fmla="*/ 539 w 1906"/>
                    <a:gd name="T7" fmla="*/ 0 h 530"/>
                    <a:gd name="T8" fmla="*/ 0 w 1906"/>
                    <a:gd name="T9" fmla="*/ 180360 h 53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06"/>
                    <a:gd name="T16" fmla="*/ 0 h 530"/>
                    <a:gd name="T17" fmla="*/ 1906 w 1906"/>
                    <a:gd name="T18" fmla="*/ 530 h 53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06" h="530">
                      <a:moveTo>
                        <a:pt x="0" y="529"/>
                      </a:moveTo>
                      <a:lnTo>
                        <a:pt x="1905" y="529"/>
                      </a:lnTo>
                      <a:lnTo>
                        <a:pt x="1606" y="0"/>
                      </a:lnTo>
                      <a:lnTo>
                        <a:pt x="282" y="0"/>
                      </a:lnTo>
                      <a:lnTo>
                        <a:pt x="0" y="529"/>
                      </a:lnTo>
                    </a:path>
                  </a:pathLst>
                </a:custGeom>
                <a:gradFill rotWithShape="1">
                  <a:gsLst>
                    <a:gs pos="0">
                      <a:srgbClr val="CCCC00"/>
                    </a:gs>
                    <a:gs pos="100000">
                      <a:srgbClr val="5E5E00"/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000" b="1" smtClean="0">
                    <a:solidFill>
                      <a:srgbClr val="31B6FD"/>
                    </a:solidFill>
                    <a:latin typeface="Book Antiqua" panose="02040602050305030304" pitchFamily="18" charset="0"/>
                    <a:ea typeface="굴림" pitchFamily="34" charset="-127"/>
                  </a:endParaRPr>
                </a:p>
              </p:txBody>
            </p:sp>
          </p:grpSp>
          <p:grpSp>
            <p:nvGrpSpPr>
              <p:cNvPr id="178201" name="Group 27"/>
              <p:cNvGrpSpPr>
                <a:grpSpLocks/>
              </p:cNvGrpSpPr>
              <p:nvPr/>
            </p:nvGrpSpPr>
            <p:grpSpPr bwMode="auto">
              <a:xfrm>
                <a:off x="955" y="1234"/>
                <a:ext cx="1404" cy="737"/>
                <a:chOff x="955" y="1234"/>
                <a:chExt cx="1404" cy="737"/>
              </a:xfrm>
            </p:grpSpPr>
            <p:sp>
              <p:nvSpPr>
                <p:cNvPr id="178205" name="Freeform 28"/>
                <p:cNvSpPr>
                  <a:spLocks/>
                </p:cNvSpPr>
                <p:nvPr/>
              </p:nvSpPr>
              <p:spPr bwMode="gray">
                <a:xfrm>
                  <a:off x="1250" y="1239"/>
                  <a:ext cx="742" cy="118"/>
                </a:xfrm>
                <a:custGeom>
                  <a:avLst/>
                  <a:gdLst>
                    <a:gd name="T0" fmla="*/ 0 w 734"/>
                    <a:gd name="T1" fmla="*/ 22714 h 104"/>
                    <a:gd name="T2" fmla="*/ 1038 w 734"/>
                    <a:gd name="T3" fmla="*/ 23580 h 104"/>
                    <a:gd name="T4" fmla="*/ 1167 w 734"/>
                    <a:gd name="T5" fmla="*/ 0 h 104"/>
                    <a:gd name="T6" fmla="*/ 284 w 734"/>
                    <a:gd name="T7" fmla="*/ 0 h 104"/>
                    <a:gd name="T8" fmla="*/ 0 w 734"/>
                    <a:gd name="T9" fmla="*/ 22714 h 10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34"/>
                    <a:gd name="T16" fmla="*/ 0 h 104"/>
                    <a:gd name="T17" fmla="*/ 734 w 734"/>
                    <a:gd name="T18" fmla="*/ 104 h 10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34" h="104">
                      <a:moveTo>
                        <a:pt x="0" y="100"/>
                      </a:moveTo>
                      <a:lnTo>
                        <a:pt x="652" y="103"/>
                      </a:lnTo>
                      <a:lnTo>
                        <a:pt x="733" y="0"/>
                      </a:lnTo>
                      <a:lnTo>
                        <a:pt x="180" y="0"/>
                      </a:lnTo>
                      <a:lnTo>
                        <a:pt x="0" y="100"/>
                      </a:lnTo>
                    </a:path>
                  </a:pathLst>
                </a:custGeom>
                <a:gradFill rotWithShape="1">
                  <a:gsLst>
                    <a:gs pos="0">
                      <a:srgbClr val="FF6535"/>
                    </a:gs>
                    <a:gs pos="50000">
                      <a:srgbClr val="A94323"/>
                    </a:gs>
                    <a:gs pos="100000">
                      <a:srgbClr val="FF6535"/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000" b="1" smtClean="0">
                    <a:solidFill>
                      <a:srgbClr val="31B6FD"/>
                    </a:solidFill>
                    <a:latin typeface="Book Antiqua" panose="02040602050305030304" pitchFamily="18" charset="0"/>
                    <a:ea typeface="굴림" pitchFamily="34" charset="-127"/>
                  </a:endParaRPr>
                </a:p>
              </p:txBody>
            </p:sp>
            <p:sp>
              <p:nvSpPr>
                <p:cNvPr id="178206" name="Freeform 29"/>
                <p:cNvSpPr>
                  <a:spLocks/>
                </p:cNvSpPr>
                <p:nvPr/>
              </p:nvSpPr>
              <p:spPr bwMode="gray">
                <a:xfrm>
                  <a:off x="955" y="1354"/>
                  <a:ext cx="1258" cy="617"/>
                </a:xfrm>
                <a:custGeom>
                  <a:avLst/>
                  <a:gdLst>
                    <a:gd name="T0" fmla="*/ 0 w 1239"/>
                    <a:gd name="T1" fmla="*/ 194238 h 538"/>
                    <a:gd name="T2" fmla="*/ 2380 w 1239"/>
                    <a:gd name="T3" fmla="*/ 194238 h 538"/>
                    <a:gd name="T4" fmla="*/ 1827 w 1239"/>
                    <a:gd name="T5" fmla="*/ 0 h 538"/>
                    <a:gd name="T6" fmla="*/ 554 w 1239"/>
                    <a:gd name="T7" fmla="*/ 0 h 538"/>
                    <a:gd name="T8" fmla="*/ 0 w 1239"/>
                    <a:gd name="T9" fmla="*/ 194238 h 53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239"/>
                    <a:gd name="T16" fmla="*/ 0 h 538"/>
                    <a:gd name="T17" fmla="*/ 1239 w 1239"/>
                    <a:gd name="T18" fmla="*/ 538 h 53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239" h="538">
                      <a:moveTo>
                        <a:pt x="0" y="537"/>
                      </a:moveTo>
                      <a:lnTo>
                        <a:pt x="1238" y="537"/>
                      </a:lnTo>
                      <a:lnTo>
                        <a:pt x="950" y="0"/>
                      </a:lnTo>
                      <a:lnTo>
                        <a:pt x="288" y="0"/>
                      </a:lnTo>
                      <a:lnTo>
                        <a:pt x="0" y="537"/>
                      </a:lnTo>
                    </a:path>
                  </a:pathLst>
                </a:custGeom>
                <a:gradFill rotWithShape="1">
                  <a:gsLst>
                    <a:gs pos="0">
                      <a:srgbClr val="FF9933"/>
                    </a:gs>
                    <a:gs pos="100000">
                      <a:srgbClr val="764718"/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000" b="1" smtClean="0">
                    <a:solidFill>
                      <a:srgbClr val="31B6FD"/>
                    </a:solidFill>
                    <a:latin typeface="Book Antiqua" panose="02040602050305030304" pitchFamily="18" charset="0"/>
                    <a:ea typeface="굴림" pitchFamily="34" charset="-127"/>
                  </a:endParaRPr>
                </a:p>
              </p:txBody>
            </p:sp>
            <p:sp>
              <p:nvSpPr>
                <p:cNvPr id="178207" name="Freeform 30"/>
                <p:cNvSpPr>
                  <a:spLocks/>
                </p:cNvSpPr>
                <p:nvPr/>
              </p:nvSpPr>
              <p:spPr bwMode="gray">
                <a:xfrm>
                  <a:off x="1914" y="1234"/>
                  <a:ext cx="445" cy="732"/>
                </a:xfrm>
                <a:custGeom>
                  <a:avLst/>
                  <a:gdLst>
                    <a:gd name="T0" fmla="*/ 516 w 439"/>
                    <a:gd name="T1" fmla="*/ 235104 h 638"/>
                    <a:gd name="T2" fmla="*/ 784 w 439"/>
                    <a:gd name="T3" fmla="*/ 162639 h 638"/>
                    <a:gd name="T4" fmla="*/ 134 w 439"/>
                    <a:gd name="T5" fmla="*/ 0 h 638"/>
                    <a:gd name="T6" fmla="*/ 0 w 439"/>
                    <a:gd name="T7" fmla="*/ 35237 h 638"/>
                    <a:gd name="T8" fmla="*/ 516 w 439"/>
                    <a:gd name="T9" fmla="*/ 235104 h 63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439"/>
                    <a:gd name="T16" fmla="*/ 0 h 638"/>
                    <a:gd name="T17" fmla="*/ 439 w 439"/>
                    <a:gd name="T18" fmla="*/ 638 h 63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439" h="638">
                      <a:moveTo>
                        <a:pt x="289" y="637"/>
                      </a:moveTo>
                      <a:lnTo>
                        <a:pt x="438" y="441"/>
                      </a:lnTo>
                      <a:lnTo>
                        <a:pt x="79" y="0"/>
                      </a:lnTo>
                      <a:lnTo>
                        <a:pt x="0" y="96"/>
                      </a:lnTo>
                      <a:lnTo>
                        <a:pt x="289" y="637"/>
                      </a:lnTo>
                    </a:path>
                  </a:pathLst>
                </a:custGeom>
                <a:solidFill>
                  <a:srgbClr val="FFBA7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000" b="1" smtClean="0">
                    <a:solidFill>
                      <a:srgbClr val="31B6FD"/>
                    </a:solidFill>
                    <a:latin typeface="Book Antiqua" panose="02040602050305030304" pitchFamily="18" charset="0"/>
                    <a:ea typeface="굴림" pitchFamily="34" charset="-127"/>
                  </a:endParaRPr>
                </a:p>
              </p:txBody>
            </p:sp>
          </p:grpSp>
          <p:grpSp>
            <p:nvGrpSpPr>
              <p:cNvPr id="178202" name="Group 31"/>
              <p:cNvGrpSpPr>
                <a:grpSpLocks/>
              </p:cNvGrpSpPr>
              <p:nvPr/>
            </p:nvGrpSpPr>
            <p:grpSpPr bwMode="auto">
              <a:xfrm>
                <a:off x="1284" y="653"/>
                <a:ext cx="653" cy="616"/>
                <a:chOff x="1284" y="653"/>
                <a:chExt cx="653" cy="616"/>
              </a:xfrm>
            </p:grpSpPr>
            <p:sp>
              <p:nvSpPr>
                <p:cNvPr id="178203" name="Freeform 32"/>
                <p:cNvSpPr>
                  <a:spLocks/>
                </p:cNvSpPr>
                <p:nvPr/>
              </p:nvSpPr>
              <p:spPr bwMode="gray">
                <a:xfrm>
                  <a:off x="1284" y="653"/>
                  <a:ext cx="598" cy="616"/>
                </a:xfrm>
                <a:custGeom>
                  <a:avLst/>
                  <a:gdLst>
                    <a:gd name="T0" fmla="*/ 0 w 587"/>
                    <a:gd name="T1" fmla="*/ 194914 h 537"/>
                    <a:gd name="T2" fmla="*/ 1298 w 587"/>
                    <a:gd name="T3" fmla="*/ 196133 h 537"/>
                    <a:gd name="T4" fmla="*/ 628 w 587"/>
                    <a:gd name="T5" fmla="*/ 0 h 537"/>
                    <a:gd name="T6" fmla="*/ 0 w 587"/>
                    <a:gd name="T7" fmla="*/ 194914 h 53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587"/>
                    <a:gd name="T13" fmla="*/ 0 h 537"/>
                    <a:gd name="T14" fmla="*/ 587 w 587"/>
                    <a:gd name="T15" fmla="*/ 537 h 53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587" h="537">
                      <a:moveTo>
                        <a:pt x="0" y="533"/>
                      </a:moveTo>
                      <a:lnTo>
                        <a:pt x="586" y="536"/>
                      </a:lnTo>
                      <a:lnTo>
                        <a:pt x="283" y="0"/>
                      </a:lnTo>
                      <a:lnTo>
                        <a:pt x="0" y="533"/>
                      </a:lnTo>
                    </a:path>
                  </a:pathLst>
                </a:custGeom>
                <a:solidFill>
                  <a:srgbClr val="F7785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000" b="1" smtClean="0">
                    <a:solidFill>
                      <a:srgbClr val="31B6FD"/>
                    </a:solidFill>
                    <a:latin typeface="Book Antiqua" panose="02040602050305030304" pitchFamily="18" charset="0"/>
                    <a:ea typeface="굴림" pitchFamily="34" charset="-127"/>
                  </a:endParaRPr>
                </a:p>
              </p:txBody>
            </p:sp>
            <p:sp>
              <p:nvSpPr>
                <p:cNvPr id="178204" name="Freeform 33"/>
                <p:cNvSpPr>
                  <a:spLocks/>
                </p:cNvSpPr>
                <p:nvPr/>
              </p:nvSpPr>
              <p:spPr bwMode="gray">
                <a:xfrm>
                  <a:off x="1568" y="653"/>
                  <a:ext cx="369" cy="613"/>
                </a:xfrm>
                <a:custGeom>
                  <a:avLst/>
                  <a:gdLst>
                    <a:gd name="T0" fmla="*/ 531 w 364"/>
                    <a:gd name="T1" fmla="*/ 185852 h 535"/>
                    <a:gd name="T2" fmla="*/ 651 w 364"/>
                    <a:gd name="T3" fmla="*/ 154898 h 535"/>
                    <a:gd name="T4" fmla="*/ 0 w 364"/>
                    <a:gd name="T5" fmla="*/ 0 h 535"/>
                    <a:gd name="T6" fmla="*/ 531 w 364"/>
                    <a:gd name="T7" fmla="*/ 185852 h 535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64"/>
                    <a:gd name="T13" fmla="*/ 0 h 535"/>
                    <a:gd name="T14" fmla="*/ 364 w 364"/>
                    <a:gd name="T15" fmla="*/ 535 h 535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64" h="535">
                      <a:moveTo>
                        <a:pt x="296" y="534"/>
                      </a:moveTo>
                      <a:lnTo>
                        <a:pt x="363" y="445"/>
                      </a:lnTo>
                      <a:lnTo>
                        <a:pt x="0" y="0"/>
                      </a:lnTo>
                      <a:lnTo>
                        <a:pt x="296" y="534"/>
                      </a:lnTo>
                    </a:path>
                  </a:pathLst>
                </a:custGeom>
                <a:solidFill>
                  <a:srgbClr val="F7785F"/>
                </a:solidFill>
                <a:ln w="3175" cap="rnd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000" b="1" smtClean="0">
                    <a:solidFill>
                      <a:srgbClr val="31B6FD"/>
                    </a:solidFill>
                    <a:latin typeface="Book Antiqua" panose="02040602050305030304" pitchFamily="18" charset="0"/>
                    <a:ea typeface="굴림" pitchFamily="34" charset="-127"/>
                  </a:endParaRPr>
                </a:p>
              </p:txBody>
            </p:sp>
          </p:grpSp>
        </p:grpSp>
        <p:sp>
          <p:nvSpPr>
            <p:cNvPr id="19" name="Text Box 34"/>
            <p:cNvSpPr txBox="1">
              <a:spLocks noChangeArrowheads="1"/>
            </p:cNvSpPr>
            <p:nvPr/>
          </p:nvSpPr>
          <p:spPr bwMode="auto">
            <a:xfrm>
              <a:off x="1982729" y="2310272"/>
              <a:ext cx="1178528" cy="4919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17961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>
              <a:spAutoFit/>
            </a:bodyPr>
            <a:lstStyle/>
            <a:p>
              <a:pPr algn="ctr" eaLnBrk="0" fontAlgn="base" latinLnBrk="1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ru-RU" altLang="ko-KR" sz="1600" b="1" dirty="0" err="1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 Antiqua" panose="02040602050305030304" pitchFamily="18" charset="0"/>
                  <a:ea typeface="Gulim" pitchFamily="34" charset="-127"/>
                </a:rPr>
                <a:t>Мемл</a:t>
              </a:r>
              <a:r>
                <a:rPr kumimoji="1" lang="ru-RU" altLang="ko-KR" sz="1600" b="1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 Antiqua" panose="02040602050305030304" pitchFamily="18" charset="0"/>
                  <a:ea typeface="Gulim" pitchFamily="34" charset="-127"/>
                </a:rPr>
                <a:t>.</a:t>
              </a:r>
            </a:p>
            <a:p>
              <a:pPr algn="ctr" eaLnBrk="0" fontAlgn="base" latinLnBrk="1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ru-RU" altLang="ko-KR" sz="1600" b="1" dirty="0" err="1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 Antiqua" panose="02040602050305030304" pitchFamily="18" charset="0"/>
                  <a:ea typeface="Gulim" pitchFamily="34" charset="-127"/>
                </a:rPr>
                <a:t>тапсырыс</a:t>
              </a:r>
              <a:endParaRPr kumimoji="1" lang="en-US" altLang="ko-KR" sz="1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  <a:ea typeface="Gulim" pitchFamily="34" charset="-127"/>
              </a:endParaRPr>
            </a:p>
          </p:txBody>
        </p:sp>
        <p:sp>
          <p:nvSpPr>
            <p:cNvPr id="20" name="Text Box 35"/>
            <p:cNvSpPr txBox="1">
              <a:spLocks noChangeArrowheads="1"/>
            </p:cNvSpPr>
            <p:nvPr/>
          </p:nvSpPr>
          <p:spPr bwMode="auto">
            <a:xfrm>
              <a:off x="1180438" y="1282655"/>
              <a:ext cx="1138996" cy="4919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17961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square">
              <a:spAutoFit/>
            </a:bodyPr>
            <a:lstStyle/>
            <a:p>
              <a:pPr algn="ctr" eaLnBrk="0" fontAlgn="base" latinLnBrk="1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ru-RU" altLang="ko-KR" sz="1600" b="1" dirty="0" err="1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 Antiqua" panose="02040602050305030304" pitchFamily="18" charset="0"/>
                  <a:ea typeface="Gulim" pitchFamily="34" charset="-127"/>
                </a:rPr>
                <a:t>Ауыл</a:t>
              </a:r>
              <a:r>
                <a:rPr kumimoji="1" lang="ru-RU" altLang="ko-KR" sz="1600" b="1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 Antiqua" panose="02040602050305030304" pitchFamily="18" charset="0"/>
                  <a:ea typeface="Gulim" pitchFamily="34" charset="-127"/>
                </a:rPr>
                <a:t> </a:t>
              </a:r>
              <a:r>
                <a:rPr kumimoji="1" lang="ru-RU" altLang="ko-KR" sz="1600" b="1" dirty="0" err="1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 Antiqua" panose="02040602050305030304" pitchFamily="18" charset="0"/>
                  <a:ea typeface="Gulim" pitchFamily="34" charset="-127"/>
                </a:rPr>
                <a:t>квотасы</a:t>
              </a:r>
              <a:endParaRPr kumimoji="1" lang="en-US" altLang="ko-KR" sz="1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  <a:ea typeface="Gulim" pitchFamily="34" charset="-127"/>
              </a:endParaRPr>
            </a:p>
          </p:txBody>
        </p:sp>
        <p:sp>
          <p:nvSpPr>
            <p:cNvPr id="21" name="Rectangle 36"/>
            <p:cNvSpPr>
              <a:spLocks noChangeArrowheads="1"/>
            </p:cNvSpPr>
            <p:nvPr/>
          </p:nvSpPr>
          <p:spPr bwMode="auto">
            <a:xfrm>
              <a:off x="1180438" y="4930552"/>
              <a:ext cx="3192463" cy="5270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17961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algn="ctr" eaLnBrk="0" fontAlgn="base" latinLnBrk="1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ru-RU" altLang="ko-KR" sz="1600" b="1" dirty="0" err="1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 Antiqua" panose="02040602050305030304" pitchFamily="18" charset="0"/>
                  <a:ea typeface="Gulim" pitchFamily="34" charset="-127"/>
                </a:rPr>
                <a:t>Жоғары</a:t>
              </a:r>
              <a:r>
                <a:rPr kumimoji="1" lang="ru-RU" altLang="ko-KR" sz="1600" b="1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 Antiqua" panose="02040602050305030304" pitchFamily="18" charset="0"/>
                  <a:ea typeface="Gulim" pitchFamily="34" charset="-127"/>
                </a:rPr>
                <a:t> </a:t>
              </a:r>
              <a:r>
                <a:rPr kumimoji="1" lang="ru-RU" altLang="ko-KR" sz="1600" b="1" dirty="0" err="1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 Antiqua" panose="02040602050305030304" pitchFamily="18" charset="0"/>
                  <a:ea typeface="Gulim" pitchFamily="34" charset="-127"/>
                </a:rPr>
                <a:t>оқу</a:t>
              </a:r>
              <a:r>
                <a:rPr kumimoji="1" lang="ru-RU" altLang="ko-KR" sz="1600" b="1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 Antiqua" panose="02040602050305030304" pitchFamily="18" charset="0"/>
                  <a:ea typeface="Gulim" pitchFamily="34" charset="-127"/>
                </a:rPr>
                <a:t> </a:t>
              </a:r>
              <a:r>
                <a:rPr kumimoji="1" lang="ru-RU" altLang="ko-KR" sz="1600" b="1" dirty="0" err="1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 Antiqua" panose="02040602050305030304" pitchFamily="18" charset="0"/>
                  <a:ea typeface="Gulim" pitchFamily="34" charset="-127"/>
                </a:rPr>
                <a:t>орнынан</a:t>
              </a:r>
              <a:r>
                <a:rPr kumimoji="1" lang="ru-RU" altLang="ko-KR" sz="1600" b="1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 Antiqua" panose="02040602050305030304" pitchFamily="18" charset="0"/>
                  <a:ea typeface="Gulim" pitchFamily="34" charset="-127"/>
                </a:rPr>
                <a:t> </a:t>
              </a:r>
              <a:r>
                <a:rPr kumimoji="1" lang="ru-RU" altLang="ko-KR" sz="1600" b="1" dirty="0" err="1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 Antiqua" panose="02040602050305030304" pitchFamily="18" charset="0"/>
                  <a:ea typeface="Gulim" pitchFamily="34" charset="-127"/>
                </a:rPr>
                <a:t>кейінгі</a:t>
              </a:r>
              <a:r>
                <a:rPr kumimoji="1" lang="ru-RU" altLang="ko-KR" sz="1600" b="1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 Antiqua" panose="02040602050305030304" pitchFamily="18" charset="0"/>
                  <a:ea typeface="Gulim" pitchFamily="34" charset="-127"/>
                </a:rPr>
                <a:t> </a:t>
              </a:r>
              <a:r>
                <a:rPr kumimoji="1" lang="ru-RU" altLang="ko-KR" sz="1600" b="1" dirty="0" err="1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 Antiqua" panose="02040602050305030304" pitchFamily="18" charset="0"/>
                  <a:ea typeface="Gulim" pitchFamily="34" charset="-127"/>
                </a:rPr>
                <a:t>білім</a:t>
              </a:r>
              <a:r>
                <a:rPr kumimoji="1" lang="ru-RU" altLang="ko-KR" sz="16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 Antiqua" panose="02040602050305030304" pitchFamily="18" charset="0"/>
                  <a:ea typeface="Gulim" pitchFamily="34" charset="-127"/>
                </a:rPr>
                <a:t/>
              </a:r>
              <a:br>
                <a:rPr kumimoji="1" lang="ru-RU" altLang="ko-KR" sz="16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 Antiqua" panose="02040602050305030304" pitchFamily="18" charset="0"/>
                  <a:ea typeface="Gulim" pitchFamily="34" charset="-127"/>
                </a:rPr>
              </a:br>
              <a:r>
                <a:rPr kumimoji="1" lang="ru-RU" altLang="ko-KR" sz="1600" b="1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 Antiqua" panose="02040602050305030304" pitchFamily="18" charset="0"/>
                  <a:ea typeface="Gulim" pitchFamily="34" charset="-127"/>
                </a:rPr>
                <a:t>(1. магистратура</a:t>
              </a:r>
              <a:r>
                <a:rPr kumimoji="1" lang="ru-RU" altLang="ko-KR" sz="16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 Antiqua" panose="02040602050305030304" pitchFamily="18" charset="0"/>
                  <a:ea typeface="Gulim" pitchFamily="34" charset="-127"/>
                </a:rPr>
                <a:t>, </a:t>
              </a:r>
              <a:r>
                <a:rPr kumimoji="1" lang="ru-RU" altLang="ko-KR" sz="1600" b="1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 Antiqua" panose="02040602050305030304" pitchFamily="18" charset="0"/>
                  <a:ea typeface="Gulim" pitchFamily="34" charset="-127"/>
                </a:rPr>
                <a:t>2. резидентура</a:t>
              </a:r>
              <a:r>
                <a:rPr kumimoji="1" lang="ru-RU" altLang="ko-KR" sz="16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 Antiqua" panose="02040602050305030304" pitchFamily="18" charset="0"/>
                  <a:ea typeface="Gulim" pitchFamily="34" charset="-127"/>
                </a:rPr>
                <a:t>)</a:t>
              </a:r>
              <a:endParaRPr kumimoji="1" lang="en-US" altLang="ko-KR" sz="1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  <a:ea typeface="Gulim" pitchFamily="34" charset="-127"/>
              </a:endParaRPr>
            </a:p>
          </p:txBody>
        </p:sp>
        <p:sp>
          <p:nvSpPr>
            <p:cNvPr id="140310" name="Rectangle 37"/>
            <p:cNvSpPr>
              <a:spLocks noChangeArrowheads="1"/>
            </p:cNvSpPr>
            <p:nvPr/>
          </p:nvSpPr>
          <p:spPr bwMode="auto">
            <a:xfrm>
              <a:off x="1456695" y="3171387"/>
              <a:ext cx="2257283" cy="287338"/>
            </a:xfrm>
            <a:prstGeom prst="rect">
              <a:avLst/>
            </a:prstGeom>
            <a:noFill/>
            <a:ln>
              <a:noFill/>
            </a:ln>
            <a:effectLst>
              <a:outerShdw dist="17961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fontAlgn="base" latinLnBrk="1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ru-RU" altLang="ko-KR" sz="1600" b="1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 Antiqua" panose="02040602050305030304" pitchFamily="18" charset="0"/>
                  <a:ea typeface="굴림" pitchFamily="34" charset="-127"/>
                </a:rPr>
                <a:t>Философия </a:t>
              </a:r>
            </a:p>
            <a:p>
              <a:pPr algn="ctr" eaLnBrk="0" fontAlgn="base" latinLnBrk="1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ru-RU" altLang="ko-KR" sz="1600" b="1" dirty="0" err="1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 Antiqua" panose="02040602050305030304" pitchFamily="18" charset="0"/>
                  <a:ea typeface="굴림" pitchFamily="34" charset="-127"/>
                </a:rPr>
                <a:t>докторлары</a:t>
              </a:r>
              <a:r>
                <a:rPr kumimoji="1" lang="ru-RU" altLang="ko-KR" sz="1600" b="1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 Antiqua" panose="02040602050305030304" pitchFamily="18" charset="0"/>
                  <a:ea typeface="굴림" pitchFamily="34" charset="-127"/>
                </a:rPr>
                <a:t> (</a:t>
              </a:r>
              <a:r>
                <a:rPr kumimoji="1" lang="en-US" altLang="ko-KR" sz="16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 Antiqua" panose="02040602050305030304" pitchFamily="18" charset="0"/>
                  <a:ea typeface="굴림" pitchFamily="34" charset="-127"/>
                </a:rPr>
                <a:t>PhD)</a:t>
              </a:r>
            </a:p>
          </p:txBody>
        </p:sp>
        <p:sp>
          <p:nvSpPr>
            <p:cNvPr id="178189" name="Text Box 10"/>
            <p:cNvSpPr txBox="1">
              <a:spLocks noChangeArrowheads="1"/>
            </p:cNvSpPr>
            <p:nvPr/>
          </p:nvSpPr>
          <p:spPr bwMode="auto">
            <a:xfrm>
              <a:off x="4039181" y="4305250"/>
              <a:ext cx="4679641" cy="15696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chemeClr val="accent1"/>
                  </a:solidFill>
                  <a:latin typeface="Lucida Sans Unicode" pitchFamily="34" charset="0"/>
                  <a:ea typeface="굴림" pitchFamily="34" charset="-127"/>
                </a:defRPr>
              </a:lvl1pPr>
              <a:lvl2pPr marL="742950" indent="-285750">
                <a:defRPr sz="2000" b="1">
                  <a:solidFill>
                    <a:schemeClr val="accent1"/>
                  </a:solidFill>
                  <a:latin typeface="Lucida Sans Unicode" pitchFamily="34" charset="0"/>
                  <a:ea typeface="굴림" pitchFamily="34" charset="-127"/>
                </a:defRPr>
              </a:lvl2pPr>
              <a:lvl3pPr marL="1143000" indent="-228600">
                <a:defRPr sz="2000" b="1">
                  <a:solidFill>
                    <a:schemeClr val="accent1"/>
                  </a:solidFill>
                  <a:latin typeface="Lucida Sans Unicode" pitchFamily="34" charset="0"/>
                  <a:ea typeface="굴림" pitchFamily="34" charset="-127"/>
                </a:defRPr>
              </a:lvl3pPr>
              <a:lvl4pPr marL="1600200" indent="-228600">
                <a:defRPr sz="2000" b="1">
                  <a:solidFill>
                    <a:schemeClr val="accent1"/>
                  </a:solidFill>
                  <a:latin typeface="Lucida Sans Unicode" pitchFamily="34" charset="0"/>
                  <a:ea typeface="굴림" pitchFamily="34" charset="-127"/>
                </a:defRPr>
              </a:lvl4pPr>
              <a:lvl5pPr marL="2057400" indent="-228600">
                <a:defRPr sz="2000" b="1">
                  <a:solidFill>
                    <a:schemeClr val="accent1"/>
                  </a:solidFill>
                  <a:latin typeface="Lucida Sans Unicode" pitchFamily="34" charset="0"/>
                  <a:ea typeface="굴림" pitchFamily="34" charset="-127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accent1"/>
                  </a:solidFill>
                  <a:latin typeface="Lucida Sans Unicode" pitchFamily="34" charset="0"/>
                  <a:ea typeface="굴림" pitchFamily="34" charset="-127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accent1"/>
                  </a:solidFill>
                  <a:latin typeface="Lucida Sans Unicode" pitchFamily="34" charset="0"/>
                  <a:ea typeface="굴림" pitchFamily="34" charset="-127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accent1"/>
                  </a:solidFill>
                  <a:latin typeface="Lucida Sans Unicode" pitchFamily="34" charset="0"/>
                  <a:ea typeface="굴림" pitchFamily="34" charset="-127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accent1"/>
                  </a:solidFill>
                  <a:latin typeface="Lucida Sans Unicode" pitchFamily="34" charset="0"/>
                  <a:ea typeface="굴림" pitchFamily="34" charset="-127"/>
                </a:defRPr>
              </a:lvl9pPr>
            </a:lstStyle>
            <a:p>
              <a:pPr marL="228600" indent="-228600" algn="r" eaLnBrk="0" fontAlgn="base" latinLnBrk="1" hangingPunct="0">
                <a:spcBef>
                  <a:spcPct val="0"/>
                </a:spcBef>
                <a:spcAft>
                  <a:spcPct val="0"/>
                </a:spcAft>
                <a:buAutoNum type="arabicPeriod"/>
              </a:pPr>
              <a:r>
                <a:rPr kumimoji="1" lang="ru-RU" altLang="ko-KR" sz="1200" dirty="0" smtClean="0">
                  <a:solidFill>
                    <a:srgbClr val="002060"/>
                  </a:solidFill>
                  <a:latin typeface="Book Antiqua" panose="02040602050305030304" pitchFamily="18" charset="0"/>
                </a:rPr>
                <a:t>2016 </a:t>
              </a:r>
              <a:r>
                <a:rPr kumimoji="1" lang="ru-RU" altLang="ko-KR" sz="1200" dirty="0" err="1" smtClean="0">
                  <a:solidFill>
                    <a:srgbClr val="002060"/>
                  </a:solidFill>
                  <a:latin typeface="Book Antiqua" panose="02040602050305030304" pitchFamily="18" charset="0"/>
                </a:rPr>
                <a:t>жылдан</a:t>
              </a:r>
              <a:r>
                <a:rPr kumimoji="1" lang="ru-RU" altLang="ko-KR" sz="1200" dirty="0" smtClean="0">
                  <a:solidFill>
                    <a:srgbClr val="002060"/>
                  </a:solidFill>
                  <a:latin typeface="Book Antiqua" panose="02040602050305030304" pitchFamily="18" charset="0"/>
                </a:rPr>
                <a:t> </a:t>
              </a:r>
              <a:r>
                <a:rPr kumimoji="1" lang="ru-RU" altLang="ko-KR" sz="1200" dirty="0" err="1" smtClean="0">
                  <a:solidFill>
                    <a:srgbClr val="002060"/>
                  </a:solidFill>
                  <a:latin typeface="Book Antiqua" panose="02040602050305030304" pitchFamily="18" charset="0"/>
                </a:rPr>
                <a:t>бастап</a:t>
              </a:r>
              <a:r>
                <a:rPr kumimoji="1" lang="ru-RU" altLang="ko-KR" sz="1200" dirty="0" smtClean="0">
                  <a:solidFill>
                    <a:srgbClr val="002060"/>
                  </a:solidFill>
                  <a:latin typeface="Book Antiqua" panose="02040602050305030304" pitchFamily="18" charset="0"/>
                </a:rPr>
                <a:t> </a:t>
              </a:r>
              <a:r>
                <a:rPr kumimoji="1" lang="ru-RU" altLang="ko-KR" sz="1200" dirty="0" err="1" smtClean="0">
                  <a:solidFill>
                    <a:srgbClr val="002060"/>
                  </a:solidFill>
                  <a:latin typeface="Book Antiqua" panose="02040602050305030304" pitchFamily="18" charset="0"/>
                </a:rPr>
                <a:t>пед</a:t>
              </a:r>
              <a:r>
                <a:rPr kumimoji="1" lang="ru-RU" altLang="ko-KR" sz="1200" dirty="0" smtClean="0">
                  <a:solidFill>
                    <a:srgbClr val="002060"/>
                  </a:solidFill>
                  <a:latin typeface="Book Antiqua" panose="02040602050305030304" pitchFamily="18" charset="0"/>
                </a:rPr>
                <a:t>./</a:t>
              </a:r>
              <a:r>
                <a:rPr kumimoji="1" lang="ru-RU" altLang="ko-KR" sz="1200" dirty="0" err="1" smtClean="0">
                  <a:solidFill>
                    <a:srgbClr val="002060"/>
                  </a:solidFill>
                  <a:latin typeface="Book Antiqua" panose="02040602050305030304" pitchFamily="18" charset="0"/>
                </a:rPr>
                <a:t>мед.мамандықтар</a:t>
              </a:r>
              <a:r>
                <a:rPr kumimoji="1" lang="ru-RU" altLang="ko-KR" sz="1200" dirty="0" smtClean="0">
                  <a:solidFill>
                    <a:srgbClr val="002060"/>
                  </a:solidFill>
                  <a:latin typeface="Book Antiqua" panose="02040602050305030304" pitchFamily="18" charset="0"/>
                </a:rPr>
                <a:t> </a:t>
              </a:r>
              <a:r>
                <a:rPr kumimoji="1" lang="ru-RU" altLang="ko-KR" sz="1200" dirty="0" err="1" smtClean="0">
                  <a:solidFill>
                    <a:srgbClr val="002060"/>
                  </a:solidFill>
                  <a:latin typeface="Book Antiqua" panose="02040602050305030304" pitchFamily="18" charset="0"/>
                </a:rPr>
                <a:t>бойынша</a:t>
              </a:r>
              <a:r>
                <a:rPr kumimoji="1" lang="ru-RU" altLang="ko-KR" sz="1200" dirty="0" smtClean="0">
                  <a:solidFill>
                    <a:srgbClr val="002060"/>
                  </a:solidFill>
                  <a:latin typeface="Book Antiqua" panose="02040602050305030304" pitchFamily="18" charset="0"/>
                </a:rPr>
                <a:t> </a:t>
              </a:r>
              <a:r>
                <a:rPr kumimoji="1" lang="ru-RU" altLang="ko-KR" sz="1200" dirty="0" err="1" smtClean="0">
                  <a:solidFill>
                    <a:srgbClr val="002060"/>
                  </a:solidFill>
                  <a:latin typeface="Book Antiqua" panose="02040602050305030304" pitchFamily="18" charset="0"/>
                </a:rPr>
                <a:t>оқуға</a:t>
              </a:r>
              <a:r>
                <a:rPr kumimoji="1" lang="ru-RU" altLang="ko-KR" sz="1200" dirty="0" smtClean="0">
                  <a:solidFill>
                    <a:srgbClr val="002060"/>
                  </a:solidFill>
                  <a:latin typeface="Book Antiqua" panose="02040602050305030304" pitchFamily="18" charset="0"/>
                </a:rPr>
                <a:t> </a:t>
              </a:r>
              <a:r>
                <a:rPr kumimoji="1" lang="ru-RU" altLang="ko-KR" sz="1200" dirty="0" err="1" smtClean="0">
                  <a:solidFill>
                    <a:srgbClr val="002060"/>
                  </a:solidFill>
                  <a:latin typeface="Book Antiqua" panose="02040602050305030304" pitchFamily="18" charset="0"/>
                </a:rPr>
                <a:t>түскендер</a:t>
              </a:r>
              <a:r>
                <a:rPr kumimoji="1" lang="ru-RU" altLang="ko-KR" sz="1200" dirty="0" smtClean="0">
                  <a:solidFill>
                    <a:srgbClr val="002060"/>
                  </a:solidFill>
                  <a:latin typeface="Book Antiqua" panose="02040602050305030304" pitchFamily="18" charset="0"/>
                </a:rPr>
                <a:t> </a:t>
              </a:r>
              <a:r>
                <a:rPr kumimoji="1" lang="ru-RU" altLang="ko-KR" sz="1200" dirty="0" err="1" smtClean="0">
                  <a:solidFill>
                    <a:srgbClr val="002060"/>
                  </a:solidFill>
                  <a:latin typeface="Book Antiqua" panose="02040602050305030304" pitchFamily="18" charset="0"/>
                </a:rPr>
                <a:t>білім</a:t>
              </a:r>
              <a:r>
                <a:rPr kumimoji="1" lang="ru-RU" altLang="ko-KR" sz="1200" dirty="0" smtClean="0">
                  <a:solidFill>
                    <a:srgbClr val="002060"/>
                  </a:solidFill>
                  <a:latin typeface="Book Antiqua" panose="02040602050305030304" pitchFamily="18" charset="0"/>
                </a:rPr>
                <a:t> беру/</a:t>
              </a:r>
              <a:r>
                <a:rPr kumimoji="1" lang="ru-RU" altLang="ko-KR" sz="1200" dirty="0" err="1" smtClean="0">
                  <a:solidFill>
                    <a:srgbClr val="002060"/>
                  </a:solidFill>
                  <a:latin typeface="Book Antiqua" panose="02040602050305030304" pitchFamily="18" charset="0"/>
                </a:rPr>
                <a:t>денсаулық</a:t>
              </a:r>
              <a:r>
                <a:rPr kumimoji="1" lang="ru-RU" altLang="ko-KR" sz="1200" dirty="0" smtClean="0">
                  <a:solidFill>
                    <a:srgbClr val="002060"/>
                  </a:solidFill>
                  <a:latin typeface="Book Antiqua" panose="02040602050305030304" pitchFamily="18" charset="0"/>
                </a:rPr>
                <a:t> </a:t>
              </a:r>
              <a:r>
                <a:rPr kumimoji="1" lang="ru-RU" altLang="ko-KR" sz="1200" dirty="0" err="1" smtClean="0">
                  <a:solidFill>
                    <a:srgbClr val="002060"/>
                  </a:solidFill>
                  <a:latin typeface="Book Antiqua" panose="02040602050305030304" pitchFamily="18" charset="0"/>
                </a:rPr>
                <a:t>сақтау</a:t>
              </a:r>
              <a:r>
                <a:rPr kumimoji="1" lang="ru-RU" altLang="ko-KR" sz="1200" dirty="0" smtClean="0">
                  <a:solidFill>
                    <a:srgbClr val="002060"/>
                  </a:solidFill>
                  <a:latin typeface="Book Antiqua" panose="02040602050305030304" pitchFamily="18" charset="0"/>
                </a:rPr>
                <a:t> </a:t>
              </a:r>
              <a:r>
                <a:rPr kumimoji="1" lang="ru-RU" altLang="ko-KR" sz="1200" dirty="0" err="1" smtClean="0">
                  <a:solidFill>
                    <a:srgbClr val="002060"/>
                  </a:solidFill>
                  <a:latin typeface="Book Antiqua" panose="02040602050305030304" pitchFamily="18" charset="0"/>
                </a:rPr>
                <a:t>ұйымдарында</a:t>
              </a:r>
              <a:r>
                <a:rPr kumimoji="1" lang="ru-RU" altLang="ko-KR" sz="1200" dirty="0" smtClean="0">
                  <a:solidFill>
                    <a:srgbClr val="002060"/>
                  </a:solidFill>
                  <a:latin typeface="Book Antiqua" panose="02040602050305030304" pitchFamily="18" charset="0"/>
                </a:rPr>
                <a:t> </a:t>
              </a:r>
              <a:r>
                <a:rPr kumimoji="1" lang="ru-RU" altLang="ko-KR" sz="1200" dirty="0" err="1" smtClean="0">
                  <a:solidFill>
                    <a:srgbClr val="002060"/>
                  </a:solidFill>
                  <a:latin typeface="Book Antiqua" panose="02040602050305030304" pitchFamily="18" charset="0"/>
                </a:rPr>
                <a:t>өтейді</a:t>
              </a:r>
              <a:r>
                <a:rPr kumimoji="1" lang="ru-RU" altLang="ko-KR" sz="1200" dirty="0" smtClean="0">
                  <a:solidFill>
                    <a:srgbClr val="002060"/>
                  </a:solidFill>
                  <a:latin typeface="Book Antiqua" panose="02040602050305030304" pitchFamily="18" charset="0"/>
                </a:rPr>
                <a:t>; </a:t>
              </a:r>
              <a:br>
                <a:rPr kumimoji="1" lang="ru-RU" altLang="ko-KR" sz="1200" dirty="0" smtClean="0">
                  <a:solidFill>
                    <a:srgbClr val="002060"/>
                  </a:solidFill>
                  <a:latin typeface="Book Antiqua" panose="02040602050305030304" pitchFamily="18" charset="0"/>
                </a:rPr>
              </a:br>
              <a:r>
                <a:rPr kumimoji="1" lang="ru-RU" altLang="ko-KR" sz="1200" dirty="0" smtClean="0">
                  <a:solidFill>
                    <a:srgbClr val="002060"/>
                  </a:solidFill>
                  <a:latin typeface="Book Antiqua" panose="02040602050305030304" pitchFamily="18" charset="0"/>
                </a:rPr>
                <a:t>2017 </a:t>
              </a:r>
              <a:r>
                <a:rPr kumimoji="1" lang="ru-RU" altLang="ko-KR" sz="1200" dirty="0" err="1" smtClean="0">
                  <a:solidFill>
                    <a:srgbClr val="002060"/>
                  </a:solidFill>
                  <a:latin typeface="Book Antiqua" pitchFamily="18" charset="0"/>
                </a:rPr>
                <a:t>жылдан</a:t>
              </a:r>
              <a:r>
                <a:rPr kumimoji="1" lang="ru-RU" altLang="ko-KR" sz="1200" dirty="0" smtClean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200" dirty="0" err="1" smtClean="0">
                  <a:solidFill>
                    <a:srgbClr val="002060"/>
                  </a:solidFill>
                  <a:latin typeface="Book Antiqua" pitchFamily="18" charset="0"/>
                </a:rPr>
                <a:t>бастап</a:t>
              </a:r>
              <a:r>
                <a:rPr kumimoji="1" lang="ru-RU" altLang="ko-KR" sz="1200" dirty="0" smtClean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200" u="sng" dirty="0" err="1" smtClean="0">
                  <a:solidFill>
                    <a:srgbClr val="002060"/>
                  </a:solidFill>
                  <a:latin typeface="Book Antiqua" pitchFamily="18" charset="0"/>
                </a:rPr>
                <a:t>барлық</a:t>
              </a:r>
              <a:r>
                <a:rPr kumimoji="1" lang="ru-RU" altLang="ko-KR" sz="1200" u="sng" dirty="0" smtClean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200" u="sng" dirty="0" err="1" smtClean="0">
                  <a:solidFill>
                    <a:srgbClr val="002060"/>
                  </a:solidFill>
                  <a:latin typeface="Book Antiqua" pitchFamily="18" charset="0"/>
                </a:rPr>
                <a:t>басқа</a:t>
              </a:r>
              <a:r>
                <a:rPr kumimoji="1" lang="ru-RU" altLang="ko-KR" sz="1200" u="sng" dirty="0" smtClean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200" u="sng" dirty="0" err="1" smtClean="0">
                  <a:solidFill>
                    <a:srgbClr val="002060"/>
                  </a:solidFill>
                  <a:latin typeface="Book Antiqua" pitchFamily="18" charset="0"/>
                </a:rPr>
                <a:t>мамандықтар</a:t>
              </a:r>
              <a:r>
                <a:rPr kumimoji="1" lang="ru-RU" altLang="ko-KR" sz="1200" u="sng" dirty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200" u="sng" dirty="0" err="1" smtClean="0">
                  <a:solidFill>
                    <a:srgbClr val="002060"/>
                  </a:solidFill>
                  <a:latin typeface="Book Antiqua" pitchFamily="18" charset="0"/>
                </a:rPr>
                <a:t>бойынша</a:t>
              </a:r>
              <a:r>
                <a:rPr kumimoji="1" lang="ru-RU" altLang="ko-KR" sz="1200" u="sng" dirty="0" smtClean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200" u="sng" dirty="0" err="1" smtClean="0">
                  <a:solidFill>
                    <a:srgbClr val="002060"/>
                  </a:solidFill>
                  <a:latin typeface="Book Antiqua" pitchFamily="18" charset="0"/>
                </a:rPr>
                <a:t>оқуға</a:t>
              </a:r>
              <a:r>
                <a:rPr kumimoji="1" lang="ru-RU" altLang="ko-KR" sz="1200" u="sng" dirty="0" smtClean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200" u="sng" dirty="0" err="1" smtClean="0">
                  <a:solidFill>
                    <a:srgbClr val="002060"/>
                  </a:solidFill>
                  <a:latin typeface="Book Antiqua" pitchFamily="18" charset="0"/>
                </a:rPr>
                <a:t>түскендер</a:t>
              </a:r>
              <a:r>
                <a:rPr kumimoji="1" lang="ru-RU" altLang="ko-KR" sz="1200" u="sng" dirty="0" smtClean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200" dirty="0" err="1">
                  <a:solidFill>
                    <a:srgbClr val="002060"/>
                  </a:solidFill>
                  <a:latin typeface="Book Antiqua" pitchFamily="18" charset="0"/>
                </a:rPr>
                <a:t>меншік</a:t>
              </a:r>
              <a:r>
                <a:rPr kumimoji="1" lang="ru-RU" altLang="ko-KR" sz="1200" dirty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200" dirty="0" err="1">
                  <a:solidFill>
                    <a:srgbClr val="002060"/>
                  </a:solidFill>
                  <a:latin typeface="Book Antiqua" pitchFamily="18" charset="0"/>
                </a:rPr>
                <a:t>нысанына</a:t>
              </a:r>
              <a:r>
                <a:rPr kumimoji="1" lang="ru-RU" altLang="ko-KR" sz="1200" dirty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200" dirty="0" err="1" smtClean="0">
                  <a:solidFill>
                    <a:srgbClr val="002060"/>
                  </a:solidFill>
                  <a:latin typeface="Book Antiqua" pitchFamily="18" charset="0"/>
                </a:rPr>
                <a:t>қарамастан</a:t>
              </a:r>
              <a:r>
                <a:rPr kumimoji="1" lang="ru-RU" altLang="ko-KR" sz="1200" dirty="0" smtClean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200" dirty="0" err="1" smtClean="0">
                  <a:solidFill>
                    <a:srgbClr val="002060"/>
                  </a:solidFill>
                  <a:latin typeface="Book Antiqua" pitchFamily="18" charset="0"/>
                </a:rPr>
                <a:t>ұйымдарда</a:t>
              </a:r>
              <a:r>
                <a:rPr kumimoji="1" lang="ru-RU" altLang="ko-KR" sz="1200" dirty="0" smtClean="0">
                  <a:solidFill>
                    <a:srgbClr val="002060"/>
                  </a:solidFill>
                  <a:latin typeface="Book Antiqua" pitchFamily="18" charset="0"/>
                </a:rPr>
                <a:t>; </a:t>
              </a:r>
            </a:p>
            <a:p>
              <a:pPr marL="228600" indent="-228600" algn="r" eaLnBrk="0" fontAlgn="base" latinLnBrk="1" hangingPunct="0">
                <a:spcBef>
                  <a:spcPct val="0"/>
                </a:spcBef>
                <a:spcAft>
                  <a:spcPct val="0"/>
                </a:spcAft>
                <a:buFontTx/>
                <a:buAutoNum type="arabicPeriod"/>
              </a:pPr>
              <a:r>
                <a:rPr kumimoji="1" lang="ru-RU" altLang="ko-KR" sz="1200" dirty="0" smtClean="0">
                  <a:solidFill>
                    <a:srgbClr val="002060"/>
                  </a:solidFill>
                  <a:latin typeface="Book Antiqua" pitchFamily="18" charset="0"/>
                </a:rPr>
                <a:t>2016 </a:t>
              </a:r>
              <a:r>
                <a:rPr kumimoji="1" lang="ru-RU" altLang="ko-KR" sz="1200" dirty="0" err="1" smtClean="0">
                  <a:solidFill>
                    <a:srgbClr val="002060"/>
                  </a:solidFill>
                  <a:latin typeface="Book Antiqua" pitchFamily="18" charset="0"/>
                </a:rPr>
                <a:t>дылдан</a:t>
              </a:r>
              <a:r>
                <a:rPr kumimoji="1" lang="ru-RU" altLang="ko-KR" sz="1200" dirty="0" smtClean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200" dirty="0" err="1" smtClean="0">
                  <a:solidFill>
                    <a:srgbClr val="002060"/>
                  </a:solidFill>
                  <a:latin typeface="Book Antiqua" pitchFamily="18" charset="0"/>
                </a:rPr>
                <a:t>бастап</a:t>
              </a:r>
              <a:r>
                <a:rPr kumimoji="1" lang="ru-RU" altLang="ko-KR" sz="1200" dirty="0" smtClean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200" dirty="0" err="1" smtClean="0">
                  <a:solidFill>
                    <a:srgbClr val="002060"/>
                  </a:solidFill>
                  <a:latin typeface="Book Antiqua" pitchFamily="18" charset="0"/>
                </a:rPr>
                <a:t>оқуға</a:t>
              </a:r>
              <a:r>
                <a:rPr kumimoji="1" lang="ru-RU" altLang="ko-KR" sz="1200" dirty="0" smtClean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200" dirty="0" err="1" smtClean="0">
                  <a:solidFill>
                    <a:srgbClr val="002060"/>
                  </a:solidFill>
                  <a:latin typeface="Book Antiqua" pitchFamily="18" charset="0"/>
                </a:rPr>
                <a:t>түскендер</a:t>
              </a:r>
              <a:r>
                <a:rPr kumimoji="1" lang="ru-RU" altLang="ko-KR" sz="1200" dirty="0" smtClean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200" dirty="0" err="1" smtClean="0">
                  <a:solidFill>
                    <a:srgbClr val="002060"/>
                  </a:solidFill>
                  <a:latin typeface="Book Antiqua" pitchFamily="18" charset="0"/>
                </a:rPr>
                <a:t>денсаулық</a:t>
              </a:r>
              <a:r>
                <a:rPr kumimoji="1" lang="ru-RU" altLang="ko-KR" sz="1200" dirty="0" smtClean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200" dirty="0" err="1" smtClean="0">
                  <a:solidFill>
                    <a:srgbClr val="002060"/>
                  </a:solidFill>
                  <a:latin typeface="Book Antiqua" pitchFamily="18" charset="0"/>
                </a:rPr>
                <a:t>сақтау</a:t>
              </a:r>
              <a:r>
                <a:rPr kumimoji="1" lang="ru-RU" altLang="ko-KR" sz="1200" dirty="0" smtClean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200" dirty="0" err="1" smtClean="0">
                  <a:solidFill>
                    <a:srgbClr val="002060"/>
                  </a:solidFill>
                  <a:latin typeface="Book Antiqua" pitchFamily="18" charset="0"/>
                </a:rPr>
                <a:t>ұйымдарында</a:t>
              </a:r>
              <a:r>
                <a:rPr kumimoji="1" lang="ru-RU" altLang="ko-KR" sz="1200" dirty="0" smtClean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200" dirty="0" err="1" smtClean="0">
                  <a:solidFill>
                    <a:srgbClr val="002060"/>
                  </a:solidFill>
                  <a:latin typeface="Book Antiqua" pitchFamily="18" charset="0"/>
                </a:rPr>
                <a:t>жұмысты</a:t>
              </a:r>
              <a:r>
                <a:rPr kumimoji="1" lang="ru-RU" altLang="ko-KR" sz="1200" dirty="0" smtClean="0">
                  <a:solidFill>
                    <a:srgbClr val="002060"/>
                  </a:solidFill>
                  <a:latin typeface="Book Antiqua" pitchFamily="18" charset="0"/>
                </a:rPr>
                <a:t> </a:t>
              </a:r>
              <a:r>
                <a:rPr kumimoji="1" lang="ru-RU" altLang="ko-KR" sz="1200" dirty="0" err="1" smtClean="0">
                  <a:solidFill>
                    <a:srgbClr val="002060"/>
                  </a:solidFill>
                  <a:latin typeface="Book Antiqua" pitchFamily="18" charset="0"/>
                </a:rPr>
                <a:t>өтейді</a:t>
              </a:r>
              <a:r>
                <a:rPr kumimoji="1" lang="ru-RU" altLang="ko-KR" sz="1200" dirty="0" smtClean="0">
                  <a:solidFill>
                    <a:srgbClr val="002060"/>
                  </a:solidFill>
                  <a:latin typeface="Book Antiqua" pitchFamily="18" charset="0"/>
                </a:rPr>
                <a:t>.</a:t>
              </a:r>
            </a:p>
          </p:txBody>
        </p:sp>
      </p:grpSp>
      <p:sp>
        <p:nvSpPr>
          <p:cNvPr id="178180" name="TextBox 41"/>
          <p:cNvSpPr txBox="1">
            <a:spLocks noChangeArrowheads="1"/>
          </p:cNvSpPr>
          <p:nvPr/>
        </p:nvSpPr>
        <p:spPr bwMode="auto">
          <a:xfrm>
            <a:off x="899592" y="1074222"/>
            <a:ext cx="759101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1pPr>
            <a:lvl2pPr marL="742950" indent="-285750"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2pPr>
            <a:lvl3pPr marL="1143000" indent="-228600"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3pPr>
            <a:lvl4pPr marL="1600200" indent="-228600"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4pPr>
            <a:lvl5pPr marL="2057400" indent="-228600"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err="1" smtClean="0">
                <a:solidFill>
                  <a:srgbClr val="0070C0"/>
                </a:solidFill>
                <a:latin typeface="Book Antiqua" pitchFamily="18" charset="0"/>
              </a:rPr>
              <a:t>Мына</a:t>
            </a:r>
            <a:r>
              <a:rPr lang="ru-RU" sz="1600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1600" dirty="0" err="1" smtClean="0">
                <a:solidFill>
                  <a:srgbClr val="0070C0"/>
                </a:solidFill>
                <a:latin typeface="Book Antiqua" pitchFamily="18" charset="0"/>
              </a:rPr>
              <a:t>азаматтарға</a:t>
            </a:r>
            <a:r>
              <a:rPr lang="ru-RU" sz="1600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1600" dirty="0" err="1" smtClean="0">
                <a:solidFill>
                  <a:srgbClr val="0070C0"/>
                </a:solidFill>
                <a:latin typeface="Book Antiqua" pitchFamily="18" charset="0"/>
              </a:rPr>
              <a:t>үш</a:t>
            </a:r>
            <a:r>
              <a:rPr lang="ru-RU" sz="1600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1600" dirty="0" err="1" smtClean="0">
                <a:solidFill>
                  <a:srgbClr val="0070C0"/>
                </a:solidFill>
                <a:latin typeface="Book Antiqua" pitchFamily="18" charset="0"/>
              </a:rPr>
              <a:t>жыл</a:t>
            </a:r>
            <a:r>
              <a:rPr lang="ru-RU" sz="1600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1600" dirty="0" err="1" smtClean="0">
                <a:solidFill>
                  <a:srgbClr val="0070C0"/>
                </a:solidFill>
                <a:latin typeface="Book Antiqua" pitchFamily="18" charset="0"/>
              </a:rPr>
              <a:t>жұмысты</a:t>
            </a:r>
            <a:r>
              <a:rPr lang="ru-RU" sz="1600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1600" dirty="0" err="1" smtClean="0">
                <a:solidFill>
                  <a:srgbClr val="0070C0"/>
                </a:solidFill>
                <a:latin typeface="Book Antiqua" pitchFamily="18" charset="0"/>
              </a:rPr>
              <a:t>өтеу</a:t>
            </a:r>
            <a:r>
              <a:rPr lang="ru-RU" sz="1600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1600" dirty="0" err="1" smtClean="0">
                <a:solidFill>
                  <a:srgbClr val="0070C0"/>
                </a:solidFill>
                <a:latin typeface="Book Antiqua" pitchFamily="18" charset="0"/>
              </a:rPr>
              <a:t>міндеті</a:t>
            </a:r>
            <a:r>
              <a:rPr lang="ru-RU" sz="1600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1600" dirty="0" err="1" smtClean="0">
                <a:solidFill>
                  <a:srgbClr val="0070C0"/>
                </a:solidFill>
                <a:latin typeface="Book Antiqua" pitchFamily="18" charset="0"/>
              </a:rPr>
              <a:t>жүктелген</a:t>
            </a:r>
            <a:r>
              <a:rPr lang="ru-RU" sz="1600" dirty="0" smtClean="0">
                <a:solidFill>
                  <a:srgbClr val="0070C0"/>
                </a:solidFill>
                <a:latin typeface="Book Antiqua" pitchFamily="18" charset="0"/>
              </a:rPr>
              <a:t>:</a:t>
            </a:r>
          </a:p>
        </p:txBody>
      </p:sp>
      <p:sp>
        <p:nvSpPr>
          <p:cNvPr id="42" name="Подзаголовок 2"/>
          <p:cNvSpPr txBox="1">
            <a:spLocks/>
          </p:cNvSpPr>
          <p:nvPr/>
        </p:nvSpPr>
        <p:spPr>
          <a:xfrm>
            <a:off x="1353344" y="6165304"/>
            <a:ext cx="6400800" cy="56768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ЖОО-</a:t>
            </a:r>
            <a:r>
              <a:rPr lang="ru-RU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ны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бітіргеннен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кейін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3 </a:t>
            </a:r>
            <a:r>
              <a:rPr lang="ru-RU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жыл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44" name="Text Box 13"/>
          <p:cNvSpPr txBox="1">
            <a:spLocks noChangeArrowheads="1"/>
          </p:cNvSpPr>
          <p:nvPr/>
        </p:nvSpPr>
        <p:spPr bwMode="auto">
          <a:xfrm>
            <a:off x="3333367" y="3670080"/>
            <a:ext cx="5055057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1pPr>
            <a:lvl2pPr marL="742950" indent="-285750"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2pPr>
            <a:lvl3pPr marL="1143000" indent="-228600"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3pPr>
            <a:lvl4pPr marL="1600200" indent="-228600"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4pPr>
            <a:lvl5pPr marL="2057400" indent="-228600"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9pPr>
          </a:lstStyle>
          <a:p>
            <a:pPr algn="r" eaLnBrk="0" fontAlgn="base" latinLnBrk="1" hangingPunct="0">
              <a:spcBef>
                <a:spcPct val="0"/>
              </a:spcBef>
              <a:spcAft>
                <a:spcPct val="0"/>
              </a:spcAft>
            </a:pPr>
            <a:r>
              <a:rPr kumimoji="1" lang="ru-RU" altLang="ko-KR" sz="1200" dirty="0" smtClean="0">
                <a:solidFill>
                  <a:srgbClr val="002060"/>
                </a:solidFill>
                <a:latin typeface="Book Antiqua" pitchFamily="18" charset="0"/>
              </a:rPr>
              <a:t>2016 </a:t>
            </a:r>
            <a:r>
              <a:rPr kumimoji="1" lang="ru-RU" altLang="ko-KR" sz="1200" dirty="0" err="1" smtClean="0">
                <a:solidFill>
                  <a:srgbClr val="002060"/>
                </a:solidFill>
                <a:latin typeface="Book Antiqua" pitchFamily="18" charset="0"/>
              </a:rPr>
              <a:t>жылдан</a:t>
            </a:r>
            <a:r>
              <a:rPr kumimoji="1" lang="ru-RU" altLang="ko-KR" sz="1200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kumimoji="1" lang="ru-RU" altLang="ko-KR" sz="1200" dirty="0" err="1" smtClean="0">
                <a:solidFill>
                  <a:srgbClr val="002060"/>
                </a:solidFill>
                <a:latin typeface="Book Antiqua" pitchFamily="18" charset="0"/>
              </a:rPr>
              <a:t>бастап</a:t>
            </a:r>
            <a:r>
              <a:rPr kumimoji="1" lang="ru-RU" altLang="ko-KR" sz="1200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kumimoji="1" lang="ru-RU" altLang="ko-KR" sz="1200" dirty="0" err="1" smtClean="0">
                <a:solidFill>
                  <a:srgbClr val="002060"/>
                </a:solidFill>
                <a:latin typeface="Book Antiqua" pitchFamily="18" charset="0"/>
              </a:rPr>
              <a:t>оқуға</a:t>
            </a:r>
            <a:r>
              <a:rPr kumimoji="1" lang="ru-RU" altLang="ko-KR" sz="1200" dirty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kumimoji="1" lang="ru-RU" altLang="ko-KR" sz="1200" dirty="0" err="1" smtClean="0">
                <a:solidFill>
                  <a:srgbClr val="002060"/>
                </a:solidFill>
                <a:latin typeface="Book Antiqua" pitchFamily="18" charset="0"/>
              </a:rPr>
              <a:t>түскен</a:t>
            </a:r>
            <a:r>
              <a:rPr kumimoji="1" lang="ru-RU" altLang="ko-KR" sz="1200" dirty="0">
                <a:solidFill>
                  <a:srgbClr val="002060"/>
                </a:solidFill>
                <a:latin typeface="Book Antiqua" pitchFamily="18" charset="0"/>
              </a:rPr>
              <a:t>.</a:t>
            </a:r>
            <a:r>
              <a:rPr kumimoji="1" lang="ru-RU" altLang="ko-KR" sz="1200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kumimoji="1" lang="ru-RU" altLang="ko-KR" sz="1200" dirty="0" err="1" smtClean="0">
                <a:solidFill>
                  <a:srgbClr val="002060"/>
                </a:solidFill>
                <a:latin typeface="Book Antiqua" pitchFamily="18" charset="0"/>
              </a:rPr>
              <a:t>ауыл</a:t>
            </a:r>
            <a:r>
              <a:rPr kumimoji="1" lang="ru-RU" altLang="ko-KR" sz="1200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kumimoji="1" lang="ru-RU" altLang="ko-KR" sz="1200" dirty="0" err="1">
                <a:solidFill>
                  <a:srgbClr val="002060"/>
                </a:solidFill>
                <a:latin typeface="Book Antiqua" pitchFamily="18" charset="0"/>
              </a:rPr>
              <a:t>жастары</a:t>
            </a:r>
            <a:r>
              <a:rPr kumimoji="1" lang="ru-RU" altLang="ko-KR" sz="1200" dirty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kumimoji="1" lang="ru-RU" altLang="ko-KR" sz="1200" dirty="0" err="1" smtClean="0">
                <a:solidFill>
                  <a:srgbClr val="002060"/>
                </a:solidFill>
                <a:latin typeface="Book Antiqua" pitchFamily="18" charset="0"/>
              </a:rPr>
              <a:t>қатарынан</a:t>
            </a:r>
            <a:r>
              <a:rPr kumimoji="1" lang="ru-RU" altLang="ko-KR" sz="1200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kumimoji="1" lang="ru-RU" altLang="ko-KR" sz="1200" dirty="0" err="1" smtClean="0">
                <a:solidFill>
                  <a:srgbClr val="002060"/>
                </a:solidFill>
                <a:latin typeface="Book Antiqua" pitchFamily="18" charset="0"/>
              </a:rPr>
              <a:t>шыққан</a:t>
            </a:r>
            <a:r>
              <a:rPr kumimoji="1" lang="ru-RU" altLang="ko-KR" sz="1200" dirty="0" smtClean="0">
                <a:solidFill>
                  <a:srgbClr val="002060"/>
                </a:solidFill>
                <a:latin typeface="Book Antiqua" pitchFamily="18" charset="0"/>
              </a:rPr>
              <a:t>,  </a:t>
            </a:r>
            <a:r>
              <a:rPr kumimoji="1" lang="ru-RU" altLang="ko-KR" sz="1200" dirty="0" err="1" smtClean="0">
                <a:solidFill>
                  <a:srgbClr val="002060"/>
                </a:solidFill>
                <a:latin typeface="Book Antiqua" pitchFamily="18" charset="0"/>
              </a:rPr>
              <a:t>Қазақстан</a:t>
            </a:r>
            <a:r>
              <a:rPr kumimoji="1" lang="ru-RU" altLang="ko-KR" sz="1200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kumimoji="1" lang="ru-RU" altLang="ko-KR" sz="1200" dirty="0" err="1" smtClean="0">
                <a:solidFill>
                  <a:srgbClr val="002060"/>
                </a:solidFill>
                <a:latin typeface="Book Antiqua" pitchFamily="18" charset="0"/>
              </a:rPr>
              <a:t>Республикасының</a:t>
            </a:r>
            <a:r>
              <a:rPr kumimoji="1" lang="ru-RU" altLang="ko-KR" sz="1200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kumimoji="1" lang="ru-RU" altLang="ko-KR" sz="1200" dirty="0" err="1">
                <a:solidFill>
                  <a:srgbClr val="002060"/>
                </a:solidFill>
                <a:latin typeface="Book Antiqua" pitchFamily="18" charset="0"/>
              </a:rPr>
              <a:t>Үкіметі</a:t>
            </a:r>
            <a:r>
              <a:rPr kumimoji="1" lang="ru-RU" altLang="ko-KR" sz="1200" dirty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kumimoji="1" lang="ru-RU" altLang="ko-KR" sz="1200" dirty="0" err="1">
                <a:solidFill>
                  <a:srgbClr val="002060"/>
                </a:solidFill>
                <a:latin typeface="Book Antiqua" pitchFamily="18" charset="0"/>
              </a:rPr>
              <a:t>белгілеген</a:t>
            </a:r>
            <a:r>
              <a:rPr kumimoji="1" lang="ru-RU" altLang="ko-KR" sz="1200" dirty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kumimoji="1" lang="ru-RU" altLang="ko-KR" sz="1200" dirty="0" err="1">
                <a:solidFill>
                  <a:srgbClr val="002060"/>
                </a:solidFill>
                <a:latin typeface="Book Antiqua" pitchFamily="18" charset="0"/>
              </a:rPr>
              <a:t>өңірлерге</a:t>
            </a:r>
            <a:r>
              <a:rPr kumimoji="1" lang="ru-RU" altLang="ko-KR" sz="1200" dirty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kumimoji="1" lang="ru-RU" altLang="ko-KR" sz="1200" dirty="0" err="1">
                <a:solidFill>
                  <a:srgbClr val="002060"/>
                </a:solidFill>
                <a:latin typeface="Book Antiqua" pitchFamily="18" charset="0"/>
              </a:rPr>
              <a:t>қоныс</a:t>
            </a:r>
            <a:r>
              <a:rPr kumimoji="1" lang="ru-RU" altLang="ko-KR" sz="1200" dirty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kumimoji="1" lang="ru-RU" altLang="ko-KR" sz="1200" dirty="0" err="1" smtClean="0">
                <a:solidFill>
                  <a:srgbClr val="002060"/>
                </a:solidFill>
                <a:latin typeface="Book Antiqua" pitchFamily="18" charset="0"/>
              </a:rPr>
              <a:t>аударушы</a:t>
            </a:r>
            <a:r>
              <a:rPr kumimoji="1" lang="ru-RU" altLang="ko-KR" sz="1200" dirty="0" smtClean="0">
                <a:solidFill>
                  <a:srgbClr val="002060"/>
                </a:solidFill>
                <a:latin typeface="Book Antiqua" pitchFamily="18" charset="0"/>
              </a:rPr>
              <a:t> ҚР </a:t>
            </a:r>
            <a:r>
              <a:rPr kumimoji="1" lang="ru-RU" altLang="ko-KR" sz="1200" dirty="0" err="1" smtClean="0">
                <a:solidFill>
                  <a:srgbClr val="002060"/>
                </a:solidFill>
                <a:latin typeface="Book Antiqua" pitchFamily="18" charset="0"/>
              </a:rPr>
              <a:t>азаматтары</a:t>
            </a:r>
            <a:r>
              <a:rPr kumimoji="1" lang="ru-RU" altLang="ko-KR" sz="1200" dirty="0" smtClean="0">
                <a:solidFill>
                  <a:srgbClr val="002060"/>
                </a:solidFill>
                <a:latin typeface="Book Antiqua" pitchFamily="18" charset="0"/>
              </a:rPr>
              <a:t> (</a:t>
            </a:r>
            <a:r>
              <a:rPr kumimoji="1" lang="ru-RU" altLang="ko-KR" sz="1200" dirty="0" err="1" smtClean="0">
                <a:solidFill>
                  <a:srgbClr val="002060"/>
                </a:solidFill>
                <a:latin typeface="Book Antiqua" pitchFamily="18" charset="0"/>
              </a:rPr>
              <a:t>педагогикалық</a:t>
            </a:r>
            <a:r>
              <a:rPr kumimoji="1" lang="ru-RU" altLang="ko-KR" sz="1200" dirty="0" smtClean="0">
                <a:solidFill>
                  <a:srgbClr val="002060"/>
                </a:solidFill>
                <a:latin typeface="Book Antiqua" pitchFamily="18" charset="0"/>
              </a:rPr>
              <a:t>, </a:t>
            </a:r>
            <a:r>
              <a:rPr kumimoji="1" lang="ru-RU" altLang="ko-KR" sz="1200" dirty="0" err="1" smtClean="0">
                <a:solidFill>
                  <a:srgbClr val="002060"/>
                </a:solidFill>
                <a:latin typeface="Book Antiqua" pitchFamily="18" charset="0"/>
              </a:rPr>
              <a:t>техникалық</a:t>
            </a:r>
            <a:r>
              <a:rPr kumimoji="1" lang="ru-RU" altLang="ko-KR" sz="1200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kumimoji="1" lang="ru-RU" altLang="ko-KR" sz="1200" dirty="0" err="1" smtClean="0">
                <a:solidFill>
                  <a:srgbClr val="002060"/>
                </a:solidFill>
                <a:latin typeface="Book Antiqua" pitchFamily="18" charset="0"/>
              </a:rPr>
              <a:t>және</a:t>
            </a:r>
            <a:r>
              <a:rPr kumimoji="1" lang="ru-RU" altLang="ko-KR" sz="1200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kumimoji="1" lang="ru-RU" altLang="ko-KR" sz="1200" dirty="0" err="1" smtClean="0">
                <a:solidFill>
                  <a:srgbClr val="002060"/>
                </a:solidFill>
                <a:latin typeface="Book Antiqua" pitchFamily="18" charset="0"/>
              </a:rPr>
              <a:t>ауыл</a:t>
            </a:r>
            <a:r>
              <a:rPr kumimoji="1" lang="ru-RU" altLang="ko-KR" sz="1200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kumimoji="1" lang="ru-RU" altLang="ko-KR" sz="1200" dirty="0" err="1" smtClean="0">
                <a:solidFill>
                  <a:srgbClr val="002060"/>
                </a:solidFill>
                <a:latin typeface="Book Antiqua" pitchFamily="18" charset="0"/>
              </a:rPr>
              <a:t>шаруашылығы</a:t>
            </a:r>
            <a:r>
              <a:rPr kumimoji="1" lang="ru-RU" altLang="ko-KR" sz="1200" dirty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kumimoji="1" lang="ru-RU" altLang="ko-KR" sz="1200" dirty="0" err="1" smtClean="0">
                <a:solidFill>
                  <a:srgbClr val="002060"/>
                </a:solidFill>
                <a:latin typeface="Book Antiqua" pitchFamily="18" charset="0"/>
              </a:rPr>
              <a:t>мамандықтары</a:t>
            </a:r>
            <a:r>
              <a:rPr kumimoji="1" lang="ru-RU" altLang="ko-KR" sz="1200" dirty="0" smtClean="0">
                <a:solidFill>
                  <a:srgbClr val="002060"/>
                </a:solidFill>
                <a:latin typeface="Book Antiqua" pitchFamily="18" charset="0"/>
              </a:rPr>
              <a:t>) </a:t>
            </a:r>
            <a:r>
              <a:rPr kumimoji="1" lang="ru-RU" altLang="ko-KR" sz="1200" dirty="0" err="1" smtClean="0">
                <a:solidFill>
                  <a:srgbClr val="002060"/>
                </a:solidFill>
                <a:latin typeface="Book Antiqua" pitchFamily="18" charset="0"/>
              </a:rPr>
              <a:t>оқыған</a:t>
            </a:r>
            <a:r>
              <a:rPr kumimoji="1" lang="ru-RU" altLang="ko-KR" sz="1200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kumimoji="1" lang="ru-RU" altLang="ko-KR" sz="1200" dirty="0" err="1" smtClean="0">
                <a:solidFill>
                  <a:srgbClr val="002060"/>
                </a:solidFill>
                <a:latin typeface="Book Antiqua" pitchFamily="18" charset="0"/>
              </a:rPr>
              <a:t>жері</a:t>
            </a:r>
            <a:r>
              <a:rPr kumimoji="1" lang="ru-RU" altLang="ko-KR" sz="1200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kumimoji="1" lang="ru-RU" altLang="ko-KR" sz="1200" dirty="0" err="1" smtClean="0">
                <a:solidFill>
                  <a:srgbClr val="002060"/>
                </a:solidFill>
                <a:latin typeface="Book Antiqua" pitchFamily="18" charset="0"/>
              </a:rPr>
              <a:t>бойынша</a:t>
            </a:r>
            <a:r>
              <a:rPr kumimoji="1" lang="ru-RU" altLang="ko-KR" sz="1200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kumimoji="1" lang="ru-RU" altLang="ko-KR" sz="1200" dirty="0" err="1" smtClean="0">
                <a:solidFill>
                  <a:srgbClr val="002060"/>
                </a:solidFill>
                <a:latin typeface="Book Antiqua" pitchFamily="18" charset="0"/>
              </a:rPr>
              <a:t>өңірде</a:t>
            </a:r>
            <a:r>
              <a:rPr kumimoji="1" lang="ru-RU" altLang="ko-KR" sz="1200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kumimoji="1" lang="ru-RU" altLang="ko-KR" sz="1200" dirty="0" err="1" smtClean="0">
                <a:solidFill>
                  <a:srgbClr val="002060"/>
                </a:solidFill>
                <a:latin typeface="Book Antiqua" pitchFamily="18" charset="0"/>
              </a:rPr>
              <a:t>жұмысты</a:t>
            </a:r>
            <a:r>
              <a:rPr kumimoji="1" lang="ru-RU" altLang="ko-KR" sz="1200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kumimoji="1" lang="ru-RU" altLang="ko-KR" sz="1200" dirty="0" err="1" smtClean="0">
                <a:solidFill>
                  <a:srgbClr val="002060"/>
                </a:solidFill>
                <a:latin typeface="Book Antiqua" pitchFamily="18" charset="0"/>
              </a:rPr>
              <a:t>өтейді</a:t>
            </a:r>
            <a:endParaRPr kumimoji="1" lang="en-US" altLang="ko-KR" sz="1200" dirty="0" smtClean="0">
              <a:solidFill>
                <a:srgbClr val="002060"/>
              </a:solidFill>
              <a:latin typeface="Book Antiqua" pitchFamily="18" charset="0"/>
            </a:endParaRPr>
          </a:p>
        </p:txBody>
      </p:sp>
      <p:cxnSp>
        <p:nvCxnSpPr>
          <p:cNvPr id="5" name="Соединительная линия уступом 4"/>
          <p:cNvCxnSpPr/>
          <p:nvPr/>
        </p:nvCxnSpPr>
        <p:spPr>
          <a:xfrm rot="10800000" flipV="1">
            <a:off x="914400" y="2091055"/>
            <a:ext cx="1277174" cy="1"/>
          </a:xfrm>
          <a:prstGeom prst="bentConnector3">
            <a:avLst>
              <a:gd name="adj1" fmla="val 50000"/>
            </a:avLst>
          </a:prstGeom>
          <a:ln w="19050" cap="rnd">
            <a:prstDash val="sysDash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Box 34"/>
          <p:cNvSpPr txBox="1">
            <a:spLocks noChangeArrowheads="1"/>
          </p:cNvSpPr>
          <p:nvPr/>
        </p:nvSpPr>
        <p:spPr bwMode="auto">
          <a:xfrm>
            <a:off x="10476656" y="2569176"/>
            <a:ext cx="886782" cy="3016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>
            <a:spAutoFit/>
          </a:bodyPr>
          <a:lstStyle/>
          <a:p>
            <a:pPr algn="ctr" eaLnBrk="0" fontAlgn="base" latinLnBrk="1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k-KZ" altLang="ko-KR" sz="1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 pitchFamily="34" charset="0"/>
                <a:ea typeface="Gulim" pitchFamily="34" charset="-127"/>
              </a:rPr>
              <a:t>Серпін</a:t>
            </a:r>
            <a:endParaRPr kumimoji="1" lang="en-US" altLang="ko-KR" sz="16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 Unicode" pitchFamily="34" charset="0"/>
              <a:ea typeface="Gulim" pitchFamily="34" charset="-127"/>
            </a:endParaRPr>
          </a:p>
        </p:txBody>
      </p:sp>
      <p:sp>
        <p:nvSpPr>
          <p:cNvPr id="58" name="Line 7"/>
          <p:cNvSpPr>
            <a:spLocks noChangeShapeType="1"/>
          </p:cNvSpPr>
          <p:nvPr/>
        </p:nvSpPr>
        <p:spPr bwMode="auto">
          <a:xfrm>
            <a:off x="2566990" y="2265734"/>
            <a:ext cx="5707060" cy="0"/>
          </a:xfrm>
          <a:prstGeom prst="line">
            <a:avLst/>
          </a:prstGeom>
          <a:noFill/>
          <a:ln w="12700">
            <a:solidFill>
              <a:srgbClr val="000000">
                <a:alpha val="50195"/>
              </a:srgbClr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000" b="1" smtClean="0">
              <a:solidFill>
                <a:srgbClr val="31B6FD"/>
              </a:solidFill>
              <a:latin typeface="Lucida Sans Unicode" pitchFamily="34" charset="0"/>
              <a:ea typeface="굴림" pitchFamily="34" charset="-127"/>
            </a:endParaRPr>
          </a:p>
        </p:txBody>
      </p:sp>
      <p:sp>
        <p:nvSpPr>
          <p:cNvPr id="47" name="Rectangle 37"/>
          <p:cNvSpPr>
            <a:spLocks noChangeArrowheads="1"/>
          </p:cNvSpPr>
          <p:nvPr/>
        </p:nvSpPr>
        <p:spPr bwMode="auto">
          <a:xfrm>
            <a:off x="914400" y="4177911"/>
            <a:ext cx="2845718" cy="731427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0" fontAlgn="base" latinLnBrk="1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ru-RU" altLang="ko-KR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  <a:ea typeface="굴림" pitchFamily="34" charset="-127"/>
              </a:rPr>
              <a:t>Квота </a:t>
            </a:r>
            <a:r>
              <a:rPr kumimoji="1" lang="ru-RU" altLang="ko-KR" sz="14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  <a:ea typeface="굴림" pitchFamily="34" charset="-127"/>
              </a:rPr>
              <a:t>шегінде</a:t>
            </a:r>
            <a:r>
              <a:rPr kumimoji="1" lang="ru-RU" altLang="ko-KR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  <a:ea typeface="굴림" pitchFamily="34" charset="-127"/>
              </a:rPr>
              <a:t> </a:t>
            </a:r>
            <a:r>
              <a:rPr kumimoji="1" lang="ru-RU" altLang="ko-KR" sz="14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  <a:ea typeface="굴림" pitchFamily="34" charset="-127"/>
              </a:rPr>
              <a:t>оқуға</a:t>
            </a:r>
            <a:r>
              <a:rPr kumimoji="1" lang="ru-RU" altLang="ko-KR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  <a:ea typeface="굴림" pitchFamily="34" charset="-127"/>
              </a:rPr>
              <a:t> </a:t>
            </a:r>
            <a:r>
              <a:rPr kumimoji="1" lang="ru-RU" altLang="ko-KR" sz="14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  <a:ea typeface="굴림" pitchFamily="34" charset="-127"/>
              </a:rPr>
              <a:t>түскен</a:t>
            </a:r>
            <a:endParaRPr kumimoji="1" lang="ru-RU" altLang="ko-KR" sz="14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  <a:ea typeface="굴림" pitchFamily="34" charset="-127"/>
            </a:endParaRPr>
          </a:p>
          <a:p>
            <a:pPr algn="ctr" eaLnBrk="0" fontAlgn="base" latinLnBrk="1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ru-RU" altLang="ko-KR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  <a:ea typeface="굴림" pitchFamily="34" charset="-127"/>
              </a:rPr>
              <a:t>   </a:t>
            </a:r>
            <a:r>
              <a:rPr kumimoji="1" lang="ru-RU" altLang="ko-KR" sz="14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  <a:ea typeface="굴림" pitchFamily="34" charset="-127"/>
              </a:rPr>
              <a:t>ауыл</a:t>
            </a:r>
            <a:r>
              <a:rPr kumimoji="1" lang="ru-RU" altLang="ko-KR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  <a:ea typeface="굴림" pitchFamily="34" charset="-127"/>
              </a:rPr>
              <a:t> </a:t>
            </a:r>
            <a:r>
              <a:rPr kumimoji="1" lang="ru-RU" altLang="ko-KR" sz="14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  <a:ea typeface="굴림" pitchFamily="34" charset="-127"/>
              </a:rPr>
              <a:t>жастары</a:t>
            </a:r>
            <a:r>
              <a:rPr kumimoji="1" lang="ru-RU" altLang="ko-KR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  <a:ea typeface="굴림" pitchFamily="34" charset="-127"/>
              </a:rPr>
              <a:t> </a:t>
            </a:r>
            <a:r>
              <a:rPr kumimoji="1" lang="ru-RU" altLang="ko-KR" sz="14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  <a:ea typeface="굴림" pitchFamily="34" charset="-127"/>
              </a:rPr>
              <a:t>қатарынан</a:t>
            </a:r>
            <a:r>
              <a:rPr kumimoji="1" lang="ru-RU" altLang="ko-KR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  <a:ea typeface="굴림" pitchFamily="34" charset="-127"/>
              </a:rPr>
              <a:t> </a:t>
            </a:r>
            <a:r>
              <a:rPr kumimoji="1" lang="ru-RU" altLang="ko-KR" sz="14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  <a:ea typeface="굴림" pitchFamily="34" charset="-127"/>
              </a:rPr>
              <a:t>шыққан</a:t>
            </a:r>
            <a:r>
              <a:rPr kumimoji="1" lang="ru-RU" altLang="ko-KR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  <a:ea typeface="굴림" pitchFamily="34" charset="-127"/>
              </a:rPr>
              <a:t>  </a:t>
            </a:r>
          </a:p>
          <a:p>
            <a:pPr algn="ctr" eaLnBrk="0" fontAlgn="base" latinLnBrk="1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ru-RU" altLang="ko-KR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  <a:ea typeface="굴림" pitchFamily="34" charset="-127"/>
              </a:rPr>
              <a:t>ҚР </a:t>
            </a:r>
            <a:r>
              <a:rPr kumimoji="1" lang="ru-RU" altLang="ko-KR" sz="14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  <a:ea typeface="굴림" pitchFamily="34" charset="-127"/>
              </a:rPr>
              <a:t>азаматтары</a:t>
            </a:r>
            <a:r>
              <a:rPr kumimoji="1" lang="ru-RU" altLang="ko-KR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  <a:ea typeface="굴림" pitchFamily="34" charset="-127"/>
              </a:rPr>
              <a:t> </a:t>
            </a:r>
            <a:endParaRPr kumimoji="1" lang="en-US" altLang="ko-KR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  <a:ea typeface="굴림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52525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03060" y="363952"/>
            <a:ext cx="3540103" cy="461665"/>
          </a:xfrm>
          <a:prstGeom prst="rect">
            <a:avLst/>
          </a:prstGeom>
          <a:noFill/>
          <a:ln>
            <a:noFill/>
          </a:ln>
        </p:spPr>
        <p:txBody>
          <a:bodyPr wrap="square" anchor="ctr">
            <a:spAutoFit/>
          </a:bodyPr>
          <a:lstStyle>
            <a:defPPr>
              <a:defRPr lang="ru-RU"/>
            </a:defPPr>
            <a:lvl1pPr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2060"/>
                </a:solidFill>
                <a:latin typeface="Book Antiqua" pitchFamily="18" charset="0"/>
                <a:ea typeface="굴림" pitchFamily="34" charset="-127"/>
              </a:defRPr>
            </a:lvl1pPr>
            <a:lvl2pPr marL="742950" indent="-285750"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2pPr>
            <a:lvl3pPr marL="1143000" indent="-228600"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3pPr>
            <a:lvl4pPr marL="1600200" indent="-228600"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4pPr>
            <a:lvl5pPr marL="2057400" indent="-228600"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9pPr>
          </a:lstStyle>
          <a:p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АУЫЛ КВОТАСЫ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7455" y="1052736"/>
            <a:ext cx="771131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u="sng" dirty="0" err="1" smtClean="0">
                <a:solidFill>
                  <a:srgbClr val="FF0000"/>
                </a:solidFill>
                <a:latin typeface="Book Antiqua" pitchFamily="18" charset="0"/>
              </a:rPr>
              <a:t>Ауыл</a:t>
            </a:r>
            <a:r>
              <a:rPr lang="ru-RU" sz="2000" b="1" i="1" u="sng" dirty="0" smtClean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ru-RU" sz="2000" b="1" i="1" u="sng" dirty="0" err="1" smtClean="0">
                <a:solidFill>
                  <a:srgbClr val="FF0000"/>
                </a:solidFill>
                <a:latin typeface="Book Antiqua" pitchFamily="18" charset="0"/>
              </a:rPr>
              <a:t>квотасы</a:t>
            </a:r>
            <a:r>
              <a:rPr lang="ru-RU" sz="2000" b="1" i="1" u="sng" dirty="0" smtClean="0">
                <a:solidFill>
                  <a:srgbClr val="FF0000"/>
                </a:solidFill>
                <a:latin typeface="Book Antiqua" pitchFamily="18" charset="0"/>
              </a:rPr>
              <a:t>  </a:t>
            </a:r>
            <a:r>
              <a:rPr lang="ru-RU" sz="2000" i="1" dirty="0" err="1" smtClean="0">
                <a:solidFill>
                  <a:srgbClr val="002060"/>
                </a:solidFill>
                <a:latin typeface="Book Antiqua" pitchFamily="18" charset="0"/>
              </a:rPr>
              <a:t>бойынша</a:t>
            </a:r>
            <a:r>
              <a:rPr lang="ru-RU" sz="2000" i="1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sz="2000" i="1" dirty="0" err="1" smtClean="0">
                <a:solidFill>
                  <a:srgbClr val="002060"/>
                </a:solidFill>
                <a:latin typeface="Book Antiqua" pitchFamily="18" charset="0"/>
              </a:rPr>
              <a:t>педагогикалық</a:t>
            </a:r>
            <a:r>
              <a:rPr lang="ru-RU" sz="2000" i="1" dirty="0" smtClean="0">
                <a:solidFill>
                  <a:srgbClr val="002060"/>
                </a:solidFill>
                <a:latin typeface="Book Antiqua" pitchFamily="18" charset="0"/>
              </a:rPr>
              <a:t>, </a:t>
            </a:r>
            <a:r>
              <a:rPr lang="ru-RU" sz="2000" i="1" dirty="0" err="1" smtClean="0">
                <a:solidFill>
                  <a:srgbClr val="002060"/>
                </a:solidFill>
                <a:latin typeface="Book Antiqua" pitchFamily="18" charset="0"/>
              </a:rPr>
              <a:t>медициналық</a:t>
            </a:r>
            <a:r>
              <a:rPr lang="ru-RU" sz="2000" i="1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sz="2000" i="1" dirty="0" err="1" smtClean="0">
                <a:solidFill>
                  <a:srgbClr val="002060"/>
                </a:solidFill>
                <a:latin typeface="Book Antiqua" pitchFamily="18" charset="0"/>
              </a:rPr>
              <a:t>және</a:t>
            </a:r>
            <a:r>
              <a:rPr lang="ru-RU" sz="2000" i="1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sz="2000" i="1" dirty="0" err="1" smtClean="0">
                <a:solidFill>
                  <a:srgbClr val="002060"/>
                </a:solidFill>
                <a:latin typeface="Book Antiqua" pitchFamily="18" charset="0"/>
              </a:rPr>
              <a:t>ветеринариялық</a:t>
            </a:r>
            <a:r>
              <a:rPr lang="ru-RU" sz="2000" i="1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sz="2000" i="1" dirty="0" err="1" smtClean="0">
                <a:solidFill>
                  <a:srgbClr val="002060"/>
                </a:solidFill>
                <a:latin typeface="Book Antiqua" pitchFamily="18" charset="0"/>
              </a:rPr>
              <a:t>мамандықтарға</a:t>
            </a:r>
            <a:r>
              <a:rPr lang="ru-RU" sz="2000" i="1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sz="2000" i="1" dirty="0" err="1" smtClean="0">
                <a:solidFill>
                  <a:srgbClr val="002060"/>
                </a:solidFill>
                <a:latin typeface="Book Antiqua" pitchFamily="18" charset="0"/>
              </a:rPr>
              <a:t>оқуға</a:t>
            </a:r>
            <a:r>
              <a:rPr lang="ru-RU" sz="2000" i="1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sz="2000" i="1" dirty="0" err="1" smtClean="0">
                <a:solidFill>
                  <a:srgbClr val="002060"/>
                </a:solidFill>
                <a:latin typeface="Book Antiqua" pitchFamily="18" charset="0"/>
              </a:rPr>
              <a:t>түскендер</a:t>
            </a:r>
            <a:r>
              <a:rPr lang="ru-RU" sz="2000" i="1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</a:p>
          <a:p>
            <a:pPr algn="ctr"/>
            <a:r>
              <a:rPr lang="ru-RU" sz="2000" i="1" dirty="0" smtClean="0">
                <a:solidFill>
                  <a:srgbClr val="002060"/>
                </a:solidFill>
                <a:latin typeface="Book Antiqua" pitchFamily="18" charset="0"/>
              </a:rPr>
              <a:t>(</a:t>
            </a:r>
            <a:r>
              <a:rPr lang="ru-RU" sz="2000" i="1" dirty="0" err="1">
                <a:solidFill>
                  <a:srgbClr val="002060"/>
                </a:solidFill>
                <a:latin typeface="Book Antiqua" pitchFamily="18" charset="0"/>
              </a:rPr>
              <a:t>бакалавриат</a:t>
            </a:r>
            <a:r>
              <a:rPr lang="ru-RU" sz="2000" i="1" dirty="0">
                <a:solidFill>
                  <a:srgbClr val="002060"/>
                </a:solidFill>
                <a:latin typeface="Book Antiqua" pitchFamily="18" charset="0"/>
              </a:rPr>
              <a:t>, </a:t>
            </a:r>
            <a:r>
              <a:rPr lang="ru-RU" sz="2000" i="1" dirty="0" smtClean="0">
                <a:solidFill>
                  <a:srgbClr val="002060"/>
                </a:solidFill>
                <a:latin typeface="Book Antiqua" pitchFamily="18" charset="0"/>
              </a:rPr>
              <a:t>интернатура)</a:t>
            </a:r>
            <a:endParaRPr lang="ru-RU" sz="2000" i="1" dirty="0">
              <a:solidFill>
                <a:srgbClr val="002060"/>
              </a:solidFill>
              <a:latin typeface="Book Antiqua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7544" y="3014369"/>
            <a:ext cx="2304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err="1" smtClean="0">
                <a:solidFill>
                  <a:srgbClr val="0070C0"/>
                </a:solidFill>
                <a:latin typeface="Book Antiqua" pitchFamily="18" charset="0"/>
              </a:rPr>
              <a:t>Педагогикалық</a:t>
            </a:r>
            <a:r>
              <a:rPr lang="ru-RU" b="1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Book Antiqua" pitchFamily="18" charset="0"/>
              </a:rPr>
              <a:t>мамандықтар</a:t>
            </a:r>
            <a:endParaRPr lang="ru-RU" b="1" dirty="0">
              <a:solidFill>
                <a:srgbClr val="0070C0"/>
              </a:solidFill>
              <a:latin typeface="Book Antiqua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52228" y="2204864"/>
            <a:ext cx="57118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Book Antiqua" pitchFamily="18" charset="0"/>
              </a:rPr>
              <a:t>ҚАЙДА ЖҰМЫСТЫ ӨТЕУ КЕРЕК? </a:t>
            </a:r>
            <a:endParaRPr lang="ru-RU" sz="2400" b="1" dirty="0">
              <a:solidFill>
                <a:srgbClr val="002060"/>
              </a:solidFill>
              <a:latin typeface="Book Antiqua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85444" y="2996952"/>
            <a:ext cx="2304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err="1" smtClean="0">
                <a:solidFill>
                  <a:srgbClr val="0070C0"/>
                </a:solidFill>
                <a:latin typeface="Book Antiqua" pitchFamily="18" charset="0"/>
              </a:rPr>
              <a:t>Медициналық</a:t>
            </a:r>
            <a:r>
              <a:rPr lang="ru-RU" b="1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Book Antiqua" pitchFamily="18" charset="0"/>
              </a:rPr>
              <a:t>мамандықтар</a:t>
            </a:r>
            <a:endParaRPr lang="ru-RU" b="1" dirty="0">
              <a:solidFill>
                <a:srgbClr val="0070C0"/>
              </a:solidFill>
              <a:latin typeface="Book Antiqua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94068" y="2996954"/>
            <a:ext cx="2304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err="1" smtClean="0">
                <a:solidFill>
                  <a:srgbClr val="0070C0"/>
                </a:solidFill>
                <a:latin typeface="Book Antiqua" pitchFamily="18" charset="0"/>
              </a:rPr>
              <a:t>Ветеринарлық</a:t>
            </a:r>
            <a:r>
              <a:rPr lang="ru-RU" b="1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Book Antiqua" pitchFamily="18" charset="0"/>
              </a:rPr>
              <a:t>мамандықтар</a:t>
            </a:r>
            <a:endParaRPr lang="ru-RU" b="1" dirty="0">
              <a:solidFill>
                <a:srgbClr val="0070C0"/>
              </a:solidFill>
              <a:latin typeface="Book Antiqua" pitchFamily="18" charset="0"/>
            </a:endParaRPr>
          </a:p>
        </p:txBody>
      </p:sp>
      <p:sp>
        <p:nvSpPr>
          <p:cNvPr id="11" name="Стрелка вниз 10"/>
          <p:cNvSpPr/>
          <p:nvPr/>
        </p:nvSpPr>
        <p:spPr>
          <a:xfrm>
            <a:off x="1259632" y="3861049"/>
            <a:ext cx="684076" cy="792088"/>
          </a:xfrm>
          <a:prstGeom prst="downArrow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33000">
                <a:schemeClr val="tx2">
                  <a:lumMod val="60000"/>
                  <a:lumOff val="40000"/>
                </a:schemeClr>
              </a:gs>
              <a:gs pos="75000">
                <a:schemeClr val="tx2">
                  <a:lumMod val="40000"/>
                  <a:lumOff val="60000"/>
                </a:schemeClr>
              </a:gs>
              <a:gs pos="100000">
                <a:schemeClr val="bg1"/>
              </a:gs>
            </a:gsLst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  <a:latin typeface="Book Antiqua" pitchFamily="18" charset="0"/>
            </a:endParaRPr>
          </a:p>
        </p:txBody>
      </p:sp>
      <p:sp>
        <p:nvSpPr>
          <p:cNvPr id="12" name="Стрелка вниз 11"/>
          <p:cNvSpPr/>
          <p:nvPr/>
        </p:nvSpPr>
        <p:spPr>
          <a:xfrm>
            <a:off x="3977532" y="3861049"/>
            <a:ext cx="684076" cy="792088"/>
          </a:xfrm>
          <a:prstGeom prst="downArrow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33000">
                <a:schemeClr val="tx2">
                  <a:lumMod val="60000"/>
                  <a:lumOff val="40000"/>
                </a:schemeClr>
              </a:gs>
              <a:gs pos="75000">
                <a:schemeClr val="tx2">
                  <a:lumMod val="40000"/>
                  <a:lumOff val="60000"/>
                </a:schemeClr>
              </a:gs>
              <a:gs pos="100000">
                <a:schemeClr val="bg1"/>
              </a:gs>
            </a:gsLst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  <a:latin typeface="Book Antiqua" pitchFamily="18" charset="0"/>
            </a:endParaRPr>
          </a:p>
        </p:txBody>
      </p:sp>
      <p:sp>
        <p:nvSpPr>
          <p:cNvPr id="13" name="Стрелка вниз 12"/>
          <p:cNvSpPr/>
          <p:nvPr/>
        </p:nvSpPr>
        <p:spPr>
          <a:xfrm>
            <a:off x="7086156" y="3905550"/>
            <a:ext cx="684076" cy="792088"/>
          </a:xfrm>
          <a:prstGeom prst="downArrow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33000">
                <a:schemeClr val="tx2">
                  <a:lumMod val="60000"/>
                  <a:lumOff val="40000"/>
                </a:schemeClr>
              </a:gs>
              <a:gs pos="75000">
                <a:schemeClr val="tx2">
                  <a:lumMod val="40000"/>
                  <a:lumOff val="60000"/>
                </a:schemeClr>
              </a:gs>
              <a:gs pos="100000">
                <a:schemeClr val="bg1"/>
              </a:gs>
            </a:gsLst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  <a:latin typeface="Book Antiqua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3528" y="5070824"/>
            <a:ext cx="25922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u="sng" dirty="0" err="1" smtClean="0">
                <a:solidFill>
                  <a:srgbClr val="0070C0"/>
                </a:solidFill>
                <a:latin typeface="Book Antiqua" pitchFamily="18" charset="0"/>
              </a:rPr>
              <a:t>Ауылдық</a:t>
            </a:r>
            <a:r>
              <a:rPr lang="ru-RU" u="sng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u="sng" dirty="0" err="1" smtClean="0">
                <a:solidFill>
                  <a:srgbClr val="0070C0"/>
                </a:solidFill>
                <a:latin typeface="Book Antiqua" pitchFamily="18" charset="0"/>
              </a:rPr>
              <a:t>жерде</a:t>
            </a:r>
            <a:r>
              <a:rPr lang="ru-RU" u="sng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Book Antiqua" pitchFamily="18" charset="0"/>
              </a:rPr>
              <a:t>БІЛІМ БЕРУ </a:t>
            </a:r>
            <a:r>
              <a:rPr lang="ru-RU" dirty="0" err="1" smtClean="0">
                <a:solidFill>
                  <a:srgbClr val="002060"/>
                </a:solidFill>
                <a:latin typeface="Book Antiqua" pitchFamily="18" charset="0"/>
              </a:rPr>
              <a:t>ұйымдарында</a:t>
            </a:r>
            <a:endParaRPr lang="ru-RU" dirty="0">
              <a:solidFill>
                <a:srgbClr val="002060"/>
              </a:solidFill>
              <a:latin typeface="Book Antiqua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05424" y="5087590"/>
            <a:ext cx="26642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u="sng" dirty="0" err="1">
                <a:solidFill>
                  <a:srgbClr val="0070C0"/>
                </a:solidFill>
                <a:latin typeface="Book Antiqua" pitchFamily="18" charset="0"/>
              </a:rPr>
              <a:t>Ауылдық</a:t>
            </a:r>
            <a:r>
              <a:rPr lang="ru-RU" u="sng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u="sng" dirty="0" err="1">
                <a:solidFill>
                  <a:srgbClr val="0070C0"/>
                </a:solidFill>
                <a:latin typeface="Book Antiqua" pitchFamily="18" charset="0"/>
              </a:rPr>
              <a:t>жерде</a:t>
            </a:r>
            <a:r>
              <a:rPr lang="ru-RU" u="sng" dirty="0" smtClean="0">
                <a:solidFill>
                  <a:srgbClr val="0070C0"/>
                </a:solidFill>
                <a:latin typeface="Book Antiqua" pitchFamily="18" charset="0"/>
              </a:rPr>
              <a:t/>
            </a:r>
            <a:br>
              <a:rPr lang="ru-RU" u="sng" dirty="0" smtClean="0">
                <a:solidFill>
                  <a:srgbClr val="0070C0"/>
                </a:solidFill>
                <a:latin typeface="Book Antiqua" pitchFamily="18" charset="0"/>
              </a:rPr>
            </a:br>
            <a:r>
              <a:rPr lang="ru-RU" dirty="0" smtClean="0">
                <a:solidFill>
                  <a:srgbClr val="002060"/>
                </a:solidFill>
                <a:latin typeface="Book Antiqua" pitchFamily="18" charset="0"/>
              </a:rPr>
              <a:t>ДЕНСАУЛЫҚ САҚТАУ </a:t>
            </a:r>
            <a:r>
              <a:rPr lang="ru-RU" dirty="0" err="1" smtClean="0">
                <a:solidFill>
                  <a:srgbClr val="002060"/>
                </a:solidFill>
                <a:latin typeface="Book Antiqua" pitchFamily="18" charset="0"/>
              </a:rPr>
              <a:t>ұйымында</a:t>
            </a:r>
            <a:endParaRPr lang="ru-RU" dirty="0">
              <a:solidFill>
                <a:srgbClr val="002060"/>
              </a:solidFill>
              <a:latin typeface="Book Antiqua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974468" y="5087590"/>
            <a:ext cx="30963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u="sng" dirty="0" err="1">
                <a:solidFill>
                  <a:srgbClr val="0070C0"/>
                </a:solidFill>
                <a:latin typeface="Book Antiqua" pitchFamily="18" charset="0"/>
              </a:rPr>
              <a:t>Ауылдық</a:t>
            </a:r>
            <a:r>
              <a:rPr lang="ru-RU" u="sng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u="sng" dirty="0" err="1">
                <a:solidFill>
                  <a:srgbClr val="0070C0"/>
                </a:solidFill>
                <a:latin typeface="Book Antiqua" pitchFamily="18" charset="0"/>
              </a:rPr>
              <a:t>жерде</a:t>
            </a:r>
            <a:r>
              <a:rPr lang="ru-RU" u="sng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endParaRPr lang="ru-RU" u="sng" dirty="0" smtClean="0">
              <a:solidFill>
                <a:srgbClr val="0070C0"/>
              </a:solidFill>
              <a:latin typeface="Book Antiqua" pitchFamily="18" charset="0"/>
            </a:endParaRPr>
          </a:p>
          <a:p>
            <a:pPr algn="ctr"/>
            <a:r>
              <a:rPr lang="ru-RU" dirty="0" smtClean="0">
                <a:solidFill>
                  <a:srgbClr val="002060"/>
                </a:solidFill>
                <a:latin typeface="Book Antiqua" pitchFamily="18" charset="0"/>
              </a:rPr>
              <a:t>ВЕТЕРЕНАРИЯ </a:t>
            </a:r>
            <a:r>
              <a:rPr lang="ru-RU" dirty="0" err="1" smtClean="0">
                <a:solidFill>
                  <a:srgbClr val="002060"/>
                </a:solidFill>
                <a:latin typeface="Book Antiqua" pitchFamily="18" charset="0"/>
              </a:rPr>
              <a:t>саласындағы</a:t>
            </a:r>
            <a:r>
              <a:rPr lang="ru-RU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Book Antiqua" pitchFamily="18" charset="0"/>
              </a:rPr>
              <a:t>мемлекеттік</a:t>
            </a:r>
            <a:r>
              <a:rPr lang="ru-RU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Book Antiqua" pitchFamily="18" charset="0"/>
              </a:rPr>
              <a:t>ұйымдарда</a:t>
            </a:r>
            <a:r>
              <a:rPr lang="ru-RU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endParaRPr lang="ru-RU" dirty="0">
              <a:solidFill>
                <a:srgbClr val="002060"/>
              </a:solidFill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5313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45184" y="334397"/>
            <a:ext cx="7488832" cy="461665"/>
          </a:xfrm>
          <a:prstGeom prst="rect">
            <a:avLst/>
          </a:prstGeom>
          <a:noFill/>
          <a:ln>
            <a:noFill/>
          </a:ln>
        </p:spPr>
        <p:txBody>
          <a:bodyPr wrap="square" anchor="ctr">
            <a:spAutoFit/>
          </a:bodyPr>
          <a:lstStyle>
            <a:defPPr>
              <a:defRPr lang="ru-RU"/>
            </a:defPPr>
            <a:lvl1pPr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굴림" pitchFamily="34" charset="-127"/>
              </a:defRPr>
            </a:lvl1pPr>
            <a:lvl2pPr marL="742950" indent="-285750"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2pPr>
            <a:lvl3pPr marL="1143000" indent="-228600"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3pPr>
            <a:lvl4pPr marL="1600200" indent="-228600"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4pPr>
            <a:lvl5pPr marL="2057400" indent="-228600"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9pPr>
          </a:lstStyle>
          <a:p>
            <a:r>
              <a:rPr lang="ru-RU" dirty="0" smtClean="0"/>
              <a:t> МЕМЛЕКЕТТІК БІЛІМ БЕРУ ТАПСЫРЫСЫ 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1117193"/>
            <a:ext cx="85689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u="sng" dirty="0" err="1" smtClean="0">
                <a:solidFill>
                  <a:srgbClr val="FF0000"/>
                </a:solidFill>
                <a:latin typeface="Book Antiqua" pitchFamily="18" charset="0"/>
              </a:rPr>
              <a:t>Мемлекеттік</a:t>
            </a:r>
            <a:r>
              <a:rPr lang="ru-RU" sz="2000" b="1" i="1" u="sng" dirty="0" smtClean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ru-RU" sz="2000" b="1" i="1" u="sng" dirty="0" err="1" smtClean="0">
                <a:solidFill>
                  <a:srgbClr val="FF0000"/>
                </a:solidFill>
                <a:latin typeface="Book Antiqua" pitchFamily="18" charset="0"/>
              </a:rPr>
              <a:t>білім</a:t>
            </a:r>
            <a:r>
              <a:rPr lang="ru-RU" sz="2000" b="1" i="1" u="sng" dirty="0" smtClean="0">
                <a:solidFill>
                  <a:srgbClr val="FF0000"/>
                </a:solidFill>
                <a:latin typeface="Book Antiqua" pitchFamily="18" charset="0"/>
              </a:rPr>
              <a:t> беру </a:t>
            </a:r>
            <a:r>
              <a:rPr lang="ru-RU" sz="2000" b="1" i="1" u="sng" dirty="0" err="1" smtClean="0">
                <a:solidFill>
                  <a:srgbClr val="FF0000"/>
                </a:solidFill>
                <a:latin typeface="Book Antiqua" pitchFamily="18" charset="0"/>
              </a:rPr>
              <a:t>тапсырысы</a:t>
            </a:r>
            <a:r>
              <a:rPr lang="ru-RU" sz="2000" b="1" i="1" u="sng" dirty="0" smtClean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ru-RU" sz="2000" i="1" dirty="0" err="1" smtClean="0">
                <a:solidFill>
                  <a:srgbClr val="002060"/>
                </a:solidFill>
                <a:latin typeface="Book Antiqua" pitchFamily="18" charset="0"/>
              </a:rPr>
              <a:t>бойынша</a:t>
            </a:r>
            <a:r>
              <a:rPr lang="ru-RU" sz="2000" i="1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sz="2000" i="1" dirty="0" err="1" smtClean="0">
                <a:solidFill>
                  <a:srgbClr val="002060"/>
                </a:solidFill>
                <a:latin typeface="Book Antiqua" pitchFamily="18" charset="0"/>
              </a:rPr>
              <a:t>педагогикалық</a:t>
            </a:r>
            <a:r>
              <a:rPr lang="ru-RU" sz="2000" i="1" dirty="0" smtClean="0">
                <a:solidFill>
                  <a:srgbClr val="002060"/>
                </a:solidFill>
                <a:latin typeface="Book Antiqua" pitchFamily="18" charset="0"/>
              </a:rPr>
              <a:t>, </a:t>
            </a:r>
            <a:r>
              <a:rPr lang="ru-RU" sz="2000" i="1" dirty="0" err="1" smtClean="0">
                <a:solidFill>
                  <a:srgbClr val="002060"/>
                </a:solidFill>
                <a:latin typeface="Book Antiqua" pitchFamily="18" charset="0"/>
              </a:rPr>
              <a:t>медициналық</a:t>
            </a:r>
            <a:r>
              <a:rPr lang="ru-RU" sz="2000" i="1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sz="2000" i="1" dirty="0" err="1" smtClean="0">
                <a:solidFill>
                  <a:srgbClr val="002060"/>
                </a:solidFill>
                <a:latin typeface="Book Antiqua" pitchFamily="18" charset="0"/>
              </a:rPr>
              <a:t>мамандықтарға</a:t>
            </a:r>
            <a:r>
              <a:rPr lang="ru-RU" sz="2000" i="1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sz="2000" i="1" dirty="0" err="1" smtClean="0">
                <a:solidFill>
                  <a:srgbClr val="002060"/>
                </a:solidFill>
                <a:latin typeface="Book Antiqua" pitchFamily="18" charset="0"/>
              </a:rPr>
              <a:t>оқуға</a:t>
            </a:r>
            <a:r>
              <a:rPr lang="ru-RU" sz="2000" i="1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sz="2000" i="1" dirty="0" err="1" smtClean="0">
                <a:solidFill>
                  <a:srgbClr val="002060"/>
                </a:solidFill>
                <a:latin typeface="Book Antiqua" pitchFamily="18" charset="0"/>
              </a:rPr>
              <a:t>түскендер</a:t>
            </a:r>
            <a:r>
              <a:rPr lang="ru-RU" sz="2000" i="1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br>
              <a:rPr lang="ru-RU" sz="2000" i="1" dirty="0" smtClean="0">
                <a:solidFill>
                  <a:srgbClr val="002060"/>
                </a:solidFill>
                <a:latin typeface="Book Antiqua" pitchFamily="18" charset="0"/>
              </a:rPr>
            </a:br>
            <a:r>
              <a:rPr lang="ru-RU" sz="2000" i="1" dirty="0" smtClean="0">
                <a:solidFill>
                  <a:srgbClr val="002060"/>
                </a:solidFill>
                <a:latin typeface="Book Antiqua" pitchFamily="18" charset="0"/>
              </a:rPr>
              <a:t>(</a:t>
            </a:r>
            <a:r>
              <a:rPr lang="ru-RU" sz="2000" i="1" dirty="0" err="1" smtClean="0">
                <a:solidFill>
                  <a:srgbClr val="002060"/>
                </a:solidFill>
                <a:latin typeface="Book Antiqua" pitchFamily="18" charset="0"/>
              </a:rPr>
              <a:t>бакалавриат</a:t>
            </a:r>
            <a:r>
              <a:rPr lang="ru-RU" sz="2000" i="1" dirty="0" smtClean="0">
                <a:solidFill>
                  <a:srgbClr val="002060"/>
                </a:solidFill>
                <a:latin typeface="Book Antiqua" pitchFamily="18" charset="0"/>
              </a:rPr>
              <a:t>, интернатура,  магистратура/резидентура)</a:t>
            </a:r>
            <a:endParaRPr lang="ru-RU" sz="2000" i="1" dirty="0">
              <a:solidFill>
                <a:srgbClr val="002060"/>
              </a:solidFill>
              <a:latin typeface="Book Antiqua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63688" y="3260009"/>
            <a:ext cx="2304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err="1" smtClean="0">
                <a:solidFill>
                  <a:srgbClr val="0070C0"/>
                </a:solidFill>
                <a:latin typeface="Book Antiqua" pitchFamily="18" charset="0"/>
              </a:rPr>
              <a:t>Педагогикалық</a:t>
            </a:r>
            <a:r>
              <a:rPr lang="ru-RU" b="1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Book Antiqua" pitchFamily="18" charset="0"/>
              </a:rPr>
              <a:t>мамандықтар</a:t>
            </a:r>
            <a:endParaRPr lang="ru-RU" b="1" dirty="0">
              <a:solidFill>
                <a:srgbClr val="0070C0"/>
              </a:solidFill>
              <a:latin typeface="Book Antiqua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23728" y="2492896"/>
            <a:ext cx="57551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Book Antiqua" pitchFamily="18" charset="0"/>
              </a:rPr>
              <a:t>ҚАЙДА ЖҰМЫСТЫ ӨТЕУ КЕРЕК? </a:t>
            </a:r>
            <a:endParaRPr lang="ru-RU" sz="2400" b="1" dirty="0">
              <a:solidFill>
                <a:srgbClr val="002060"/>
              </a:solidFill>
              <a:latin typeface="Book Antiqua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84068" y="3242593"/>
            <a:ext cx="2304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err="1" smtClean="0">
                <a:solidFill>
                  <a:srgbClr val="0070C0"/>
                </a:solidFill>
                <a:latin typeface="Book Antiqua" pitchFamily="18" charset="0"/>
              </a:rPr>
              <a:t>Медициналық</a:t>
            </a:r>
            <a:r>
              <a:rPr lang="ru-RU" b="1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Book Antiqua" pitchFamily="18" charset="0"/>
              </a:rPr>
              <a:t>мамандықтар</a:t>
            </a:r>
            <a:endParaRPr lang="ru-RU" b="1" dirty="0">
              <a:solidFill>
                <a:srgbClr val="0070C0"/>
              </a:solidFill>
              <a:latin typeface="Book Antiqua" pitchFamily="18" charset="0"/>
            </a:endParaRPr>
          </a:p>
        </p:txBody>
      </p:sp>
      <p:sp>
        <p:nvSpPr>
          <p:cNvPr id="11" name="Стрелка вниз 10"/>
          <p:cNvSpPr/>
          <p:nvPr/>
        </p:nvSpPr>
        <p:spPr>
          <a:xfrm>
            <a:off x="2555776" y="4106689"/>
            <a:ext cx="648072" cy="792088"/>
          </a:xfrm>
          <a:prstGeom prst="downArrow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33000">
                <a:schemeClr val="tx2">
                  <a:lumMod val="60000"/>
                  <a:lumOff val="40000"/>
                </a:schemeClr>
              </a:gs>
              <a:gs pos="75000">
                <a:schemeClr val="tx2">
                  <a:lumMod val="40000"/>
                  <a:lumOff val="60000"/>
                </a:schemeClr>
              </a:gs>
              <a:gs pos="100000">
                <a:schemeClr val="bg1"/>
              </a:gs>
            </a:gsLst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  <a:latin typeface="Book Antiqua" pitchFamily="18" charset="0"/>
            </a:endParaRPr>
          </a:p>
        </p:txBody>
      </p:sp>
      <p:sp>
        <p:nvSpPr>
          <p:cNvPr id="12" name="Стрелка вниз 11"/>
          <p:cNvSpPr/>
          <p:nvPr/>
        </p:nvSpPr>
        <p:spPr>
          <a:xfrm>
            <a:off x="6048164" y="4106689"/>
            <a:ext cx="648072" cy="792088"/>
          </a:xfrm>
          <a:prstGeom prst="downArrow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33000">
                <a:schemeClr val="tx2">
                  <a:lumMod val="60000"/>
                  <a:lumOff val="40000"/>
                </a:schemeClr>
              </a:gs>
              <a:gs pos="75000">
                <a:schemeClr val="tx2">
                  <a:lumMod val="40000"/>
                  <a:lumOff val="60000"/>
                </a:schemeClr>
              </a:gs>
              <a:gs pos="100000">
                <a:schemeClr val="bg1"/>
              </a:gs>
            </a:gsLst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  <a:latin typeface="Book Antiqua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63688" y="5186809"/>
            <a:ext cx="2304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  <a:latin typeface="Book Antiqua" pitchFamily="18" charset="0"/>
              </a:rPr>
              <a:t>БІЛІМ БЕРУ </a:t>
            </a:r>
            <a:r>
              <a:rPr lang="ru-RU" dirty="0" err="1" smtClean="0">
                <a:solidFill>
                  <a:srgbClr val="002060"/>
                </a:solidFill>
                <a:latin typeface="Book Antiqua" pitchFamily="18" charset="0"/>
              </a:rPr>
              <a:t>ұйымдарында</a:t>
            </a:r>
            <a:endParaRPr lang="ru-RU" dirty="0">
              <a:solidFill>
                <a:srgbClr val="002060"/>
              </a:solidFill>
              <a:latin typeface="Book Antiqua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004048" y="5177485"/>
            <a:ext cx="2664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  <a:latin typeface="Book Antiqua" pitchFamily="18" charset="0"/>
              </a:rPr>
              <a:t>ДЕНСАУЛЫҚ САҚТАУ </a:t>
            </a:r>
            <a:r>
              <a:rPr lang="ru-RU" dirty="0" err="1" smtClean="0">
                <a:solidFill>
                  <a:srgbClr val="002060"/>
                </a:solidFill>
                <a:latin typeface="Book Antiqua" pitchFamily="18" charset="0"/>
              </a:rPr>
              <a:t>ұйымында</a:t>
            </a:r>
            <a:endParaRPr lang="ru-RU" dirty="0">
              <a:solidFill>
                <a:srgbClr val="002060"/>
              </a:solidFill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2403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23528" y="1424970"/>
            <a:ext cx="85689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i="1" dirty="0" err="1" smtClean="0">
                <a:solidFill>
                  <a:srgbClr val="002060"/>
                </a:solidFill>
                <a:latin typeface="Book Antiqua" pitchFamily="18" charset="0"/>
              </a:rPr>
              <a:t>Мемлекеттік</a:t>
            </a:r>
            <a:r>
              <a:rPr lang="ru-RU" sz="2000" i="1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sz="2000" i="1" dirty="0" err="1">
                <a:solidFill>
                  <a:srgbClr val="002060"/>
                </a:solidFill>
                <a:latin typeface="Book Antiqua" pitchFamily="18" charset="0"/>
              </a:rPr>
              <a:t>білім</a:t>
            </a:r>
            <a:r>
              <a:rPr lang="ru-RU" sz="2000" i="1" dirty="0">
                <a:solidFill>
                  <a:srgbClr val="002060"/>
                </a:solidFill>
                <a:latin typeface="Book Antiqua" pitchFamily="18" charset="0"/>
              </a:rPr>
              <a:t> беру </a:t>
            </a:r>
            <a:r>
              <a:rPr lang="ru-RU" sz="2000" i="1" dirty="0" err="1" smtClean="0">
                <a:solidFill>
                  <a:srgbClr val="002060"/>
                </a:solidFill>
                <a:latin typeface="Book Antiqua" pitchFamily="18" charset="0"/>
              </a:rPr>
              <a:t>тапсырысы</a:t>
            </a:r>
            <a:r>
              <a:rPr lang="ru-RU" sz="2000" i="1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sz="2000" i="1" dirty="0" err="1" smtClean="0">
                <a:solidFill>
                  <a:srgbClr val="002060"/>
                </a:solidFill>
                <a:latin typeface="Book Antiqua" pitchFamily="18" charset="0"/>
              </a:rPr>
              <a:t>негізінде</a:t>
            </a:r>
            <a:r>
              <a:rPr lang="ru-RU" sz="2000" i="1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</a:p>
          <a:p>
            <a:pPr algn="ctr"/>
            <a:r>
              <a:rPr lang="ru-RU" sz="2000" b="1" i="1" u="sng" dirty="0" smtClean="0">
                <a:solidFill>
                  <a:srgbClr val="C00000"/>
                </a:solidFill>
                <a:latin typeface="Book Antiqua" pitchFamily="18" charset="0"/>
              </a:rPr>
              <a:t>Философия </a:t>
            </a:r>
            <a:r>
              <a:rPr lang="ru-RU" sz="2000" b="1" i="1" u="sng" dirty="0" err="1" smtClean="0">
                <a:solidFill>
                  <a:srgbClr val="C00000"/>
                </a:solidFill>
                <a:latin typeface="Book Antiqua" pitchFamily="18" charset="0"/>
              </a:rPr>
              <a:t>докторы</a:t>
            </a:r>
            <a:r>
              <a:rPr lang="ru-RU" sz="2000" b="1" i="1" u="sng" dirty="0" smtClean="0">
                <a:solidFill>
                  <a:srgbClr val="C00000"/>
                </a:solidFill>
                <a:latin typeface="Book Antiqua" pitchFamily="18" charset="0"/>
              </a:rPr>
              <a:t> (</a:t>
            </a:r>
            <a:r>
              <a:rPr lang="en-US" sz="2000" b="1" i="1" u="sng" dirty="0">
                <a:solidFill>
                  <a:srgbClr val="C00000"/>
                </a:solidFill>
                <a:latin typeface="Book Antiqua" pitchFamily="18" charset="0"/>
              </a:rPr>
              <a:t>PhD</a:t>
            </a:r>
            <a:r>
              <a:rPr lang="ru-RU" sz="2000" b="1" i="1" u="sng" dirty="0">
                <a:solidFill>
                  <a:srgbClr val="C00000"/>
                </a:solidFill>
                <a:latin typeface="Book Antiqua" pitchFamily="18" charset="0"/>
              </a:rPr>
              <a:t>)</a:t>
            </a:r>
          </a:p>
          <a:p>
            <a:pPr algn="ctr"/>
            <a:r>
              <a:rPr lang="ru-RU" sz="2000" i="1" dirty="0" err="1" smtClean="0">
                <a:solidFill>
                  <a:srgbClr val="002060"/>
                </a:solidFill>
                <a:latin typeface="Book Antiqua" pitchFamily="18" charset="0"/>
              </a:rPr>
              <a:t>бағдарламасы</a:t>
            </a:r>
            <a:r>
              <a:rPr lang="ru-RU" sz="2000" i="1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sz="2000" i="1" dirty="0" err="1" smtClean="0">
                <a:solidFill>
                  <a:srgbClr val="002060"/>
                </a:solidFill>
                <a:latin typeface="Book Antiqua" pitchFamily="18" charset="0"/>
              </a:rPr>
              <a:t>бойынша</a:t>
            </a:r>
            <a:r>
              <a:rPr lang="ru-RU" sz="2000" i="1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sz="2000" i="1" dirty="0" err="1" smtClean="0">
                <a:solidFill>
                  <a:srgbClr val="002060"/>
                </a:solidFill>
                <a:latin typeface="Book Antiqua" pitchFamily="18" charset="0"/>
              </a:rPr>
              <a:t>оқуға</a:t>
            </a:r>
            <a:r>
              <a:rPr lang="ru-RU" sz="2000" i="1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sz="2000" i="1" dirty="0" err="1" smtClean="0">
                <a:solidFill>
                  <a:srgbClr val="002060"/>
                </a:solidFill>
                <a:latin typeface="Book Antiqua" pitchFamily="18" charset="0"/>
              </a:rPr>
              <a:t>түскендер</a:t>
            </a:r>
            <a:r>
              <a:rPr lang="ru-RU" sz="2000" i="1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endParaRPr lang="ru-RU" sz="2000" b="1" i="1" u="sng" dirty="0">
              <a:solidFill>
                <a:srgbClr val="C00000"/>
              </a:solidFill>
              <a:latin typeface="Book Antiqua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70876" y="2996952"/>
            <a:ext cx="65887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err="1" smtClean="0">
                <a:solidFill>
                  <a:srgbClr val="002060"/>
                </a:solidFill>
                <a:latin typeface="Book Antiqua" pitchFamily="18" charset="0"/>
              </a:rPr>
              <a:t>Барлық</a:t>
            </a:r>
            <a:r>
              <a:rPr lang="ru-RU" sz="2000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Book Antiqua" pitchFamily="18" charset="0"/>
              </a:rPr>
              <a:t>мамандықтар</a:t>
            </a:r>
            <a:endParaRPr lang="en-US" sz="2000" dirty="0" smtClean="0">
              <a:solidFill>
                <a:srgbClr val="002060"/>
              </a:solidFill>
              <a:latin typeface="Book Antiqua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68717" y="2420888"/>
            <a:ext cx="56348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Book Antiqua" pitchFamily="18" charset="0"/>
              </a:rPr>
              <a:t>ҚАЙДА ЖҰМЫСТЫ ӨТЕУ КЕРЕК? </a:t>
            </a:r>
          </a:p>
        </p:txBody>
      </p:sp>
      <p:sp>
        <p:nvSpPr>
          <p:cNvPr id="11" name="Стрелка вниз 10"/>
          <p:cNvSpPr/>
          <p:nvPr/>
        </p:nvSpPr>
        <p:spPr>
          <a:xfrm rot="2775717">
            <a:off x="3052168" y="3488859"/>
            <a:ext cx="504056" cy="792088"/>
          </a:xfrm>
          <a:prstGeom prst="downArrow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33000">
                <a:schemeClr val="tx2">
                  <a:lumMod val="60000"/>
                  <a:lumOff val="40000"/>
                </a:schemeClr>
              </a:gs>
              <a:gs pos="75000">
                <a:schemeClr val="tx2">
                  <a:lumMod val="40000"/>
                  <a:lumOff val="60000"/>
                </a:schemeClr>
              </a:gs>
              <a:gs pos="100000">
                <a:schemeClr val="bg1"/>
              </a:gs>
            </a:gsLst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  <a:latin typeface="Book Antiqua" pitchFamily="18" charset="0"/>
            </a:endParaRPr>
          </a:p>
        </p:txBody>
      </p:sp>
      <p:sp>
        <p:nvSpPr>
          <p:cNvPr id="12" name="Стрелка вниз 11"/>
          <p:cNvSpPr/>
          <p:nvPr/>
        </p:nvSpPr>
        <p:spPr>
          <a:xfrm rot="18582271">
            <a:off x="5676876" y="3497860"/>
            <a:ext cx="504056" cy="792088"/>
          </a:xfrm>
          <a:prstGeom prst="downArrow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33000">
                <a:schemeClr val="tx2">
                  <a:lumMod val="60000"/>
                  <a:lumOff val="40000"/>
                </a:schemeClr>
              </a:gs>
              <a:gs pos="75000">
                <a:schemeClr val="tx2">
                  <a:lumMod val="40000"/>
                  <a:lumOff val="60000"/>
                </a:schemeClr>
              </a:gs>
              <a:gs pos="100000">
                <a:schemeClr val="bg1"/>
              </a:gs>
            </a:gsLst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  <a:latin typeface="Book Antiqua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55576" y="4293096"/>
            <a:ext cx="33123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err="1" smtClean="0">
                <a:solidFill>
                  <a:srgbClr val="002060"/>
                </a:solidFill>
                <a:latin typeface="Book Antiqua" pitchFamily="18" charset="0"/>
              </a:rPr>
              <a:t>Жоғары</a:t>
            </a:r>
            <a:r>
              <a:rPr lang="ru-RU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Book Antiqua" pitchFamily="18" charset="0"/>
              </a:rPr>
              <a:t>және</a:t>
            </a:r>
            <a:r>
              <a:rPr lang="ru-RU" dirty="0" smtClean="0">
                <a:solidFill>
                  <a:srgbClr val="002060"/>
                </a:solidFill>
                <a:latin typeface="Book Antiqua" pitchFamily="18" charset="0"/>
              </a:rPr>
              <a:t> (</a:t>
            </a:r>
            <a:r>
              <a:rPr lang="ru-RU" dirty="0" err="1" smtClean="0">
                <a:solidFill>
                  <a:srgbClr val="002060"/>
                </a:solidFill>
                <a:latin typeface="Book Antiqua" pitchFamily="18" charset="0"/>
              </a:rPr>
              <a:t>немесе</a:t>
            </a:r>
            <a:r>
              <a:rPr lang="ru-RU" dirty="0" smtClean="0">
                <a:solidFill>
                  <a:srgbClr val="002060"/>
                </a:solidFill>
                <a:latin typeface="Book Antiqua" pitchFamily="18" charset="0"/>
              </a:rPr>
              <a:t>) </a:t>
            </a:r>
            <a:r>
              <a:rPr lang="ru-RU" dirty="0" err="1" smtClean="0">
                <a:solidFill>
                  <a:srgbClr val="002060"/>
                </a:solidFill>
                <a:latin typeface="Book Antiqua" pitchFamily="18" charset="0"/>
              </a:rPr>
              <a:t>жоғары</a:t>
            </a:r>
            <a:r>
              <a:rPr lang="ru-RU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Book Antiqua" pitchFamily="18" charset="0"/>
              </a:rPr>
              <a:t>оқу</a:t>
            </a:r>
            <a:r>
              <a:rPr lang="ru-RU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Book Antiqua" pitchFamily="18" charset="0"/>
              </a:rPr>
              <a:t>орнынан</a:t>
            </a:r>
            <a:r>
              <a:rPr lang="ru-RU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Book Antiqua" pitchFamily="18" charset="0"/>
              </a:rPr>
              <a:t>кейінгі</a:t>
            </a:r>
            <a:r>
              <a:rPr lang="ru-RU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Book Antiqua" pitchFamily="18" charset="0"/>
              </a:rPr>
              <a:t>білім</a:t>
            </a:r>
            <a:r>
              <a:rPr lang="ru-RU" dirty="0" smtClean="0">
                <a:solidFill>
                  <a:srgbClr val="002060"/>
                </a:solidFill>
                <a:latin typeface="Book Antiqua" pitchFamily="18" charset="0"/>
              </a:rPr>
              <a:t> беру </a:t>
            </a:r>
            <a:r>
              <a:rPr lang="ru-RU" dirty="0" err="1" smtClean="0">
                <a:solidFill>
                  <a:srgbClr val="002060"/>
                </a:solidFill>
                <a:latin typeface="Book Antiqua" pitchFamily="18" charset="0"/>
              </a:rPr>
              <a:t>ұйымдарында</a:t>
            </a:r>
            <a:r>
              <a:rPr lang="ru-RU" dirty="0" smtClean="0">
                <a:solidFill>
                  <a:srgbClr val="002060"/>
                </a:solidFill>
                <a:latin typeface="Book Antiqua" pitchFamily="18" charset="0"/>
              </a:rPr>
              <a:t> (ЖОО-</a:t>
            </a:r>
            <a:r>
              <a:rPr lang="ru-RU" dirty="0" err="1" smtClean="0">
                <a:solidFill>
                  <a:srgbClr val="002060"/>
                </a:solidFill>
                <a:latin typeface="Book Antiqua" pitchFamily="18" charset="0"/>
              </a:rPr>
              <a:t>ларда</a:t>
            </a:r>
            <a:r>
              <a:rPr lang="ru-RU" dirty="0" smtClean="0">
                <a:solidFill>
                  <a:srgbClr val="002060"/>
                </a:solidFill>
                <a:latin typeface="Book Antiqua" pitchFamily="18" charset="0"/>
              </a:rPr>
              <a:t>)</a:t>
            </a:r>
            <a:endParaRPr lang="ru-RU" dirty="0">
              <a:solidFill>
                <a:srgbClr val="002060"/>
              </a:solidFill>
              <a:latin typeface="Book Antiqua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463204" y="4293096"/>
            <a:ext cx="25195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  <a:latin typeface="Book Antiqua" pitchFamily="18" charset="0"/>
              </a:rPr>
              <a:t>ҒЫЛЫМИ ҰЙЫМДАРДА</a:t>
            </a:r>
            <a:endParaRPr lang="ru-RU" dirty="0">
              <a:solidFill>
                <a:srgbClr val="002060"/>
              </a:solidFill>
              <a:latin typeface="Book Antiqua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45184" y="248134"/>
            <a:ext cx="7488832" cy="830997"/>
          </a:xfrm>
          <a:prstGeom prst="rect">
            <a:avLst/>
          </a:prstGeom>
          <a:noFill/>
          <a:ln>
            <a:noFill/>
          </a:ln>
        </p:spPr>
        <p:txBody>
          <a:bodyPr wrap="square" anchor="ctr">
            <a:spAutoFit/>
          </a:bodyPr>
          <a:lstStyle>
            <a:defPPr>
              <a:defRPr lang="ru-RU"/>
            </a:defPPr>
            <a:lvl1pPr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굴림" pitchFamily="34" charset="-127"/>
              </a:defRPr>
            </a:lvl1pPr>
            <a:lvl2pPr marL="742950" indent="-285750"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2pPr>
            <a:lvl3pPr marL="1143000" indent="-228600"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3pPr>
            <a:lvl4pPr marL="1600200" indent="-228600"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4pPr>
            <a:lvl5pPr marL="2057400" indent="-228600"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9pPr>
          </a:lstStyle>
          <a:p>
            <a:r>
              <a:rPr lang="en-US" dirty="0" smtClean="0"/>
              <a:t>PHD</a:t>
            </a:r>
            <a:r>
              <a:rPr lang="kk-KZ" dirty="0" smtClean="0"/>
              <a:t> </a:t>
            </a:r>
            <a:r>
              <a:rPr lang="ru-RU" dirty="0" smtClean="0"/>
              <a:t>ФИЛОСОФИЯ ДОКТОРЛАРЫ  (</a:t>
            </a:r>
            <a:r>
              <a:rPr lang="ru-RU" dirty="0" err="1" smtClean="0"/>
              <a:t>мемлекеттік</a:t>
            </a:r>
            <a:r>
              <a:rPr lang="ru-RU" dirty="0" smtClean="0"/>
              <a:t> </a:t>
            </a:r>
            <a:r>
              <a:rPr lang="ru-RU" dirty="0" err="1" smtClean="0"/>
              <a:t>білім</a:t>
            </a:r>
            <a:r>
              <a:rPr lang="ru-RU" dirty="0" smtClean="0"/>
              <a:t> беру </a:t>
            </a:r>
            <a:r>
              <a:rPr lang="ru-RU" dirty="0" err="1" smtClean="0"/>
              <a:t>тапсырысы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4465242" y="4431595"/>
            <a:ext cx="925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err="1" smtClean="0">
                <a:solidFill>
                  <a:srgbClr val="00B0F0"/>
                </a:solidFill>
                <a:latin typeface="Book Antiqua" panose="02040602050305030304" pitchFamily="18" charset="0"/>
              </a:rPr>
              <a:t>немесе</a:t>
            </a:r>
            <a:endParaRPr lang="ru-RU" dirty="0">
              <a:solidFill>
                <a:srgbClr val="00B0F0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0644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504" y="140439"/>
            <a:ext cx="8784975" cy="1200329"/>
          </a:xfrm>
          <a:prstGeom prst="rect">
            <a:avLst/>
          </a:prstGeom>
          <a:noFill/>
          <a:ln>
            <a:noFill/>
          </a:ln>
        </p:spPr>
        <p:txBody>
          <a:bodyPr wrap="square" anchor="ctr">
            <a:spAutoFit/>
          </a:bodyPr>
          <a:lstStyle>
            <a:defPPr>
              <a:defRPr lang="ru-RU"/>
            </a:defPPr>
            <a:lvl1pPr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2060"/>
                </a:solidFill>
                <a:latin typeface="Book Antiqua" pitchFamily="18" charset="0"/>
                <a:ea typeface="굴림" pitchFamily="34" charset="-127"/>
              </a:defRPr>
            </a:lvl1pPr>
            <a:lvl2pPr marL="742950" indent="-285750"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2pPr>
            <a:lvl3pPr marL="1143000" indent="-228600"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3pPr>
            <a:lvl4pPr marL="1600200" indent="-228600"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4pPr>
            <a:lvl5pPr marL="2057400" indent="-228600"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9pPr>
          </a:lstStyle>
          <a:p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КВОТА ШЕГІНДЕ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ОҚУҒА ТҮСКЕН </a:t>
            </a:r>
          </a:p>
          <a:p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АУЫЛ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ЖАСТАРЫ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ҚАТАРЫНАН ШЫҚҚАН </a:t>
            </a:r>
          </a:p>
          <a:p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ҚР АЗАМАТТАРЫ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7544" y="1457489"/>
            <a:ext cx="842493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err="1" smtClean="0">
                <a:solidFill>
                  <a:srgbClr val="FF0000"/>
                </a:solidFill>
                <a:latin typeface="Book Antiqua" pitchFamily="18" charset="0"/>
              </a:rPr>
              <a:t>Ауыл</a:t>
            </a:r>
            <a:r>
              <a:rPr lang="ru-RU" sz="2000" dirty="0" smtClean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Book Antiqua" pitchFamily="18" charset="0"/>
              </a:rPr>
              <a:t>квотасы</a:t>
            </a:r>
            <a:r>
              <a:rPr lang="ru-RU" sz="2000" dirty="0" smtClean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Book Antiqua" pitchFamily="18" charset="0"/>
              </a:rPr>
              <a:t>шегінде</a:t>
            </a:r>
            <a:r>
              <a:rPr lang="ru-RU" sz="2000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Book Antiqua" pitchFamily="18" charset="0"/>
              </a:rPr>
              <a:t>оқуға</a:t>
            </a:r>
            <a:r>
              <a:rPr lang="ru-RU" sz="2000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Book Antiqua" pitchFamily="18" charset="0"/>
              </a:rPr>
              <a:t>түсіп</a:t>
            </a:r>
            <a:r>
              <a:rPr lang="ru-RU" sz="2000" dirty="0" smtClean="0">
                <a:solidFill>
                  <a:srgbClr val="002060"/>
                </a:solidFill>
                <a:latin typeface="Book Antiqua" pitchFamily="18" charset="0"/>
              </a:rPr>
              <a:t>,  </a:t>
            </a:r>
            <a:r>
              <a:rPr lang="ru-RU" sz="2000" i="1" dirty="0" err="1">
                <a:solidFill>
                  <a:srgbClr val="002060"/>
                </a:solidFill>
                <a:latin typeface="Book Antiqua" pitchFamily="18" charset="0"/>
              </a:rPr>
              <a:t>педагогикалық</a:t>
            </a:r>
            <a:r>
              <a:rPr lang="ru-RU" sz="2000" i="1" dirty="0">
                <a:solidFill>
                  <a:srgbClr val="002060"/>
                </a:solidFill>
                <a:latin typeface="Book Antiqua" pitchFamily="18" charset="0"/>
              </a:rPr>
              <a:t>, </a:t>
            </a:r>
            <a:r>
              <a:rPr lang="ru-RU" sz="2000" i="1" dirty="0" err="1">
                <a:solidFill>
                  <a:srgbClr val="002060"/>
                </a:solidFill>
                <a:latin typeface="Book Antiqua" pitchFamily="18" charset="0"/>
              </a:rPr>
              <a:t>техникалық</a:t>
            </a:r>
            <a:r>
              <a:rPr lang="ru-RU" sz="2000" i="1" dirty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sz="2000" i="1" dirty="0" err="1">
                <a:solidFill>
                  <a:srgbClr val="002060"/>
                </a:solidFill>
                <a:latin typeface="Book Antiqua" pitchFamily="18" charset="0"/>
              </a:rPr>
              <a:t>және</a:t>
            </a:r>
            <a:r>
              <a:rPr lang="ru-RU" sz="2000" i="1" dirty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sz="2000" i="1" dirty="0" err="1">
                <a:solidFill>
                  <a:srgbClr val="002060"/>
                </a:solidFill>
                <a:latin typeface="Book Antiqua" pitchFamily="18" charset="0"/>
              </a:rPr>
              <a:t>ауыл</a:t>
            </a:r>
            <a:r>
              <a:rPr lang="ru-RU" sz="2000" i="1" dirty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sz="2000" i="1" dirty="0" err="1">
                <a:solidFill>
                  <a:srgbClr val="002060"/>
                </a:solidFill>
                <a:latin typeface="Book Antiqua" pitchFamily="18" charset="0"/>
              </a:rPr>
              <a:t>шаруашылығы</a:t>
            </a:r>
            <a:r>
              <a:rPr lang="ru-RU" sz="2000" i="1" dirty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sz="2000" i="1" dirty="0" err="1">
                <a:solidFill>
                  <a:srgbClr val="002060"/>
                </a:solidFill>
                <a:latin typeface="Book Antiqua" pitchFamily="18" charset="0"/>
              </a:rPr>
              <a:t>мамандықтары</a:t>
            </a:r>
            <a:r>
              <a:rPr lang="ru-RU" sz="2000" i="1" dirty="0">
                <a:solidFill>
                  <a:srgbClr val="002060"/>
                </a:solidFill>
                <a:latin typeface="Book Antiqua" pitchFamily="18" charset="0"/>
              </a:rPr>
              <a:t> (</a:t>
            </a:r>
            <a:r>
              <a:rPr lang="ru-RU" sz="2000" i="1" dirty="0" err="1">
                <a:solidFill>
                  <a:srgbClr val="002060"/>
                </a:solidFill>
                <a:latin typeface="Book Antiqua" pitchFamily="18" charset="0"/>
              </a:rPr>
              <a:t>бакалавриат</a:t>
            </a:r>
            <a:r>
              <a:rPr lang="ru-RU" sz="2000" i="1" dirty="0">
                <a:solidFill>
                  <a:srgbClr val="002060"/>
                </a:solidFill>
                <a:latin typeface="Book Antiqua" pitchFamily="18" charset="0"/>
              </a:rPr>
              <a:t>) </a:t>
            </a:r>
            <a:r>
              <a:rPr lang="ru-RU" sz="2000" dirty="0" err="1" smtClean="0">
                <a:solidFill>
                  <a:srgbClr val="002060"/>
                </a:solidFill>
                <a:latin typeface="Book Antiqua" pitchFamily="18" charset="0"/>
              </a:rPr>
              <a:t>бойынша</a:t>
            </a:r>
            <a:r>
              <a:rPr lang="ru-RU" sz="2000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Book Antiqua" pitchFamily="18" charset="0"/>
              </a:rPr>
              <a:t>оқыған</a:t>
            </a:r>
            <a:r>
              <a:rPr lang="ru-RU" sz="2000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Book Antiqua" pitchFamily="18" charset="0"/>
              </a:rPr>
              <a:t>ауыл</a:t>
            </a:r>
            <a:r>
              <a:rPr lang="ru-RU" sz="2000" dirty="0" smtClean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ru-RU" sz="2000" dirty="0" err="1">
                <a:solidFill>
                  <a:srgbClr val="FF0000"/>
                </a:solidFill>
                <a:latin typeface="Book Antiqua" pitchFamily="18" charset="0"/>
              </a:rPr>
              <a:t>жастары</a:t>
            </a:r>
            <a:r>
              <a:rPr lang="ru-RU" sz="2000" dirty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Book Antiqua" pitchFamily="18" charset="0"/>
              </a:rPr>
              <a:t>арасынан</a:t>
            </a:r>
            <a:r>
              <a:rPr lang="ru-RU" sz="2000" dirty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Book Antiqua" pitchFamily="18" charset="0"/>
              </a:rPr>
              <a:t>шыққан</a:t>
            </a:r>
            <a:r>
              <a:rPr lang="ru-RU" sz="2000" dirty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sz="2000" dirty="0" smtClean="0">
                <a:solidFill>
                  <a:srgbClr val="002060"/>
                </a:solidFill>
                <a:latin typeface="Book Antiqua" pitchFamily="18" charset="0"/>
              </a:rPr>
              <a:t>ҚР </a:t>
            </a:r>
            <a:r>
              <a:rPr lang="ru-RU" sz="2000" dirty="0" err="1">
                <a:solidFill>
                  <a:srgbClr val="002060"/>
                </a:solidFill>
                <a:latin typeface="Book Antiqua" pitchFamily="18" charset="0"/>
              </a:rPr>
              <a:t>азаматтары</a:t>
            </a:r>
            <a:r>
              <a:rPr lang="ru-RU" sz="2000" dirty="0">
                <a:solidFill>
                  <a:srgbClr val="002060"/>
                </a:solidFill>
                <a:latin typeface="Book Antiqua" pitchFamily="18" charset="0"/>
              </a:rPr>
              <a:t> </a:t>
            </a:r>
            <a:endParaRPr lang="ru-RU" sz="2000" dirty="0" smtClean="0">
              <a:solidFill>
                <a:srgbClr val="002060"/>
              </a:solidFill>
              <a:latin typeface="Book Antiqua" pitchFamily="18" charset="0"/>
            </a:endParaRPr>
          </a:p>
          <a:p>
            <a:pPr algn="ctr"/>
            <a:r>
              <a:rPr lang="ru-RU" sz="2000" i="1" dirty="0" smtClean="0">
                <a:solidFill>
                  <a:srgbClr val="002060"/>
                </a:solidFill>
                <a:latin typeface="Book Antiqua" pitchFamily="18" charset="0"/>
              </a:rPr>
              <a:t>26-баптың 8-тармағының 6-тармақшасына </a:t>
            </a:r>
            <a:r>
              <a:rPr lang="ru-RU" sz="2000" i="1" dirty="0" err="1" smtClean="0">
                <a:solidFill>
                  <a:srgbClr val="002060"/>
                </a:solidFill>
                <a:latin typeface="Book Antiqua" pitchFamily="18" charset="0"/>
              </a:rPr>
              <a:t>сәйкес</a:t>
            </a:r>
            <a:r>
              <a:rPr lang="ru-RU" sz="2000" i="1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endParaRPr lang="ru-RU" sz="2000" i="1" dirty="0">
              <a:solidFill>
                <a:srgbClr val="002060"/>
              </a:solidFill>
              <a:latin typeface="Book Antiqua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5126" y="3430741"/>
            <a:ext cx="79931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err="1" smtClean="0">
                <a:solidFill>
                  <a:srgbClr val="0070C0"/>
                </a:solidFill>
                <a:latin typeface="Book Antiqua" pitchFamily="18" charset="0"/>
              </a:rPr>
              <a:t>Педагогикалық</a:t>
            </a:r>
            <a:r>
              <a:rPr lang="ru-RU" b="1" dirty="0" smtClean="0">
                <a:solidFill>
                  <a:srgbClr val="0070C0"/>
                </a:solidFill>
                <a:latin typeface="Book Antiqua" pitchFamily="18" charset="0"/>
              </a:rPr>
              <a:t>, </a:t>
            </a:r>
            <a:r>
              <a:rPr lang="ru-RU" b="1" dirty="0" err="1" smtClean="0">
                <a:solidFill>
                  <a:srgbClr val="0070C0"/>
                </a:solidFill>
                <a:latin typeface="Book Antiqua" pitchFamily="18" charset="0"/>
              </a:rPr>
              <a:t>техникалық</a:t>
            </a:r>
            <a:r>
              <a:rPr lang="ru-RU" b="1" dirty="0" smtClean="0">
                <a:solidFill>
                  <a:srgbClr val="0070C0"/>
                </a:solidFill>
                <a:latin typeface="Book Antiqua" pitchFamily="18" charset="0"/>
              </a:rPr>
              <a:t>, </a:t>
            </a:r>
            <a:r>
              <a:rPr lang="ru-RU" b="1" dirty="0" err="1" smtClean="0">
                <a:solidFill>
                  <a:srgbClr val="0070C0"/>
                </a:solidFill>
                <a:latin typeface="Book Antiqua" pitchFamily="18" charset="0"/>
              </a:rPr>
              <a:t>ауыл</a:t>
            </a:r>
            <a:r>
              <a:rPr lang="ru-RU" b="1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Book Antiqua" pitchFamily="18" charset="0"/>
              </a:rPr>
              <a:t>шаруашылығы</a:t>
            </a:r>
            <a:r>
              <a:rPr lang="ru-RU" b="1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Book Antiqua" pitchFamily="18" charset="0"/>
              </a:rPr>
              <a:t>мамандықтары</a:t>
            </a:r>
            <a:endParaRPr lang="ru-RU" b="1" dirty="0">
              <a:solidFill>
                <a:srgbClr val="0070C0"/>
              </a:solidFill>
              <a:latin typeface="Book Antiqua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87006" y="2823319"/>
            <a:ext cx="56348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Book Antiqua" pitchFamily="18" charset="0"/>
              </a:rPr>
              <a:t>ҚАЙДА ЖҰМЫСТЫ ӨТЕУ КЕРЕК? </a:t>
            </a:r>
          </a:p>
        </p:txBody>
      </p:sp>
      <p:sp>
        <p:nvSpPr>
          <p:cNvPr id="12" name="Стрелка вниз 11"/>
          <p:cNvSpPr/>
          <p:nvPr/>
        </p:nvSpPr>
        <p:spPr>
          <a:xfrm>
            <a:off x="3923928" y="4221088"/>
            <a:ext cx="1161007" cy="1008112"/>
          </a:xfrm>
          <a:prstGeom prst="downArrow">
            <a:avLst>
              <a:gd name="adj1" fmla="val 50000"/>
              <a:gd name="adj2" fmla="val 54810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33000">
                <a:schemeClr val="tx2">
                  <a:lumMod val="60000"/>
                  <a:lumOff val="40000"/>
                </a:schemeClr>
              </a:gs>
              <a:gs pos="75000">
                <a:schemeClr val="tx2">
                  <a:lumMod val="40000"/>
                  <a:lumOff val="60000"/>
                </a:schemeClr>
              </a:gs>
              <a:gs pos="100000">
                <a:schemeClr val="bg1"/>
              </a:gs>
            </a:gsLst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  <a:latin typeface="Book Antiqua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16727" y="5477162"/>
            <a:ext cx="69127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  <a:latin typeface="Book Antiqua" pitchFamily="18" charset="0"/>
              </a:rPr>
              <a:t>ОҚЫҒАН ЖЕРІ БОЙЫНША ӨҢІРДЕ </a:t>
            </a:r>
            <a:endParaRPr lang="ru-RU" sz="2000" b="1" dirty="0">
              <a:solidFill>
                <a:srgbClr val="C00000"/>
              </a:solidFill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358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5123" y="1340768"/>
            <a:ext cx="85689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err="1" smtClean="0">
                <a:solidFill>
                  <a:srgbClr val="002060"/>
                </a:solidFill>
                <a:latin typeface="Book Antiqua" pitchFamily="18" charset="0"/>
              </a:rPr>
              <a:t>Мемлекеттік</a:t>
            </a:r>
            <a:r>
              <a:rPr lang="ru-RU" sz="2000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Book Antiqua" pitchFamily="18" charset="0"/>
              </a:rPr>
              <a:t>білім</a:t>
            </a:r>
            <a:r>
              <a:rPr lang="ru-RU" sz="2000" dirty="0" smtClean="0">
                <a:solidFill>
                  <a:srgbClr val="002060"/>
                </a:solidFill>
                <a:latin typeface="Book Antiqua" pitchFamily="18" charset="0"/>
              </a:rPr>
              <a:t> беру </a:t>
            </a:r>
            <a:r>
              <a:rPr lang="ru-RU" sz="2000" dirty="0" err="1" smtClean="0">
                <a:solidFill>
                  <a:srgbClr val="002060"/>
                </a:solidFill>
                <a:latin typeface="Book Antiqua" pitchFamily="18" charset="0"/>
              </a:rPr>
              <a:t>тапсырысы</a:t>
            </a:r>
            <a:r>
              <a:rPr lang="ru-RU" sz="2000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Book Antiqua" pitchFamily="18" charset="0"/>
              </a:rPr>
              <a:t>бойынша</a:t>
            </a:r>
            <a:r>
              <a:rPr lang="ru-RU" sz="2000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</a:p>
          <a:p>
            <a:pPr algn="ctr"/>
            <a:r>
              <a:rPr lang="ru-RU" sz="2000" b="1" i="1" dirty="0" smtClean="0">
                <a:solidFill>
                  <a:srgbClr val="FF0000"/>
                </a:solidFill>
                <a:latin typeface="Book Antiqua" pitchFamily="18" charset="0"/>
              </a:rPr>
              <a:t>БАСҚА МАМАНДЫҚТАРҒА</a:t>
            </a:r>
            <a:r>
              <a:rPr lang="ru-RU" sz="2000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Book Antiqua" pitchFamily="18" charset="0"/>
              </a:rPr>
              <a:t>оқуға</a:t>
            </a:r>
            <a:r>
              <a:rPr lang="ru-RU" sz="2000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Book Antiqua" pitchFamily="18" charset="0"/>
              </a:rPr>
              <a:t>түскендер</a:t>
            </a:r>
            <a:r>
              <a:rPr lang="ru-RU" sz="2000" dirty="0" smtClean="0">
                <a:solidFill>
                  <a:srgbClr val="002060"/>
                </a:solidFill>
                <a:latin typeface="Book Antiqua" pitchFamily="18" charset="0"/>
              </a:rPr>
              <a:t> (2017 </a:t>
            </a:r>
            <a:r>
              <a:rPr lang="ru-RU" sz="2000" dirty="0" err="1" smtClean="0">
                <a:solidFill>
                  <a:srgbClr val="002060"/>
                </a:solidFill>
                <a:latin typeface="Book Antiqua" pitchFamily="18" charset="0"/>
              </a:rPr>
              <a:t>жылдан</a:t>
            </a:r>
            <a:r>
              <a:rPr lang="ru-RU" sz="2000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Book Antiqua" pitchFamily="18" charset="0"/>
              </a:rPr>
              <a:t>бастап</a:t>
            </a:r>
            <a:r>
              <a:rPr lang="ru-RU" sz="2000" dirty="0" smtClean="0">
                <a:solidFill>
                  <a:srgbClr val="002060"/>
                </a:solidFill>
                <a:latin typeface="Book Antiqua" pitchFamily="18" charset="0"/>
              </a:rPr>
              <a:t>) (</a:t>
            </a:r>
            <a:r>
              <a:rPr lang="ru-RU" sz="2000" dirty="0" err="1" smtClean="0">
                <a:solidFill>
                  <a:srgbClr val="002060"/>
                </a:solidFill>
                <a:latin typeface="Book Antiqua" pitchFamily="18" charset="0"/>
              </a:rPr>
              <a:t>яғни</a:t>
            </a:r>
            <a:r>
              <a:rPr lang="ru-RU" sz="2000" dirty="0" smtClean="0">
                <a:solidFill>
                  <a:srgbClr val="002060"/>
                </a:solidFill>
                <a:latin typeface="Book Antiqua" pitchFamily="18" charset="0"/>
              </a:rPr>
              <a:t>, </a:t>
            </a:r>
            <a:r>
              <a:rPr lang="ru-RU" sz="2000" dirty="0" err="1" smtClean="0">
                <a:solidFill>
                  <a:srgbClr val="002060"/>
                </a:solidFill>
                <a:latin typeface="Book Antiqua" pitchFamily="18" charset="0"/>
              </a:rPr>
              <a:t>педагогикалық</a:t>
            </a:r>
            <a:r>
              <a:rPr lang="ru-RU" sz="2000" dirty="0" smtClean="0">
                <a:solidFill>
                  <a:srgbClr val="002060"/>
                </a:solidFill>
                <a:latin typeface="Book Antiqua" pitchFamily="18" charset="0"/>
              </a:rPr>
              <a:t>, </a:t>
            </a:r>
            <a:r>
              <a:rPr lang="ru-RU" sz="2000" dirty="0" err="1" smtClean="0">
                <a:solidFill>
                  <a:srgbClr val="002060"/>
                </a:solidFill>
                <a:latin typeface="Book Antiqua" pitchFamily="18" charset="0"/>
              </a:rPr>
              <a:t>медициналық</a:t>
            </a:r>
            <a:r>
              <a:rPr lang="ru-RU" sz="2000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Book Antiqua" pitchFamily="18" charset="0"/>
              </a:rPr>
              <a:t>мамандықтарды</a:t>
            </a:r>
            <a:r>
              <a:rPr lang="ru-RU" sz="2000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Book Antiqua" pitchFamily="18" charset="0"/>
              </a:rPr>
              <a:t>қоспағанда</a:t>
            </a:r>
            <a:r>
              <a:rPr lang="ru-RU" sz="2000" dirty="0" smtClean="0">
                <a:solidFill>
                  <a:srgbClr val="002060"/>
                </a:solidFill>
                <a:latin typeface="Book Antiqua" pitchFamily="18" charset="0"/>
              </a:rPr>
              <a:t>)</a:t>
            </a:r>
            <a:endParaRPr lang="ru-RU" sz="2000" dirty="0">
              <a:solidFill>
                <a:srgbClr val="002060"/>
              </a:solidFill>
              <a:latin typeface="Book Antiqua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59632" y="3284984"/>
            <a:ext cx="65887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err="1" smtClean="0">
                <a:solidFill>
                  <a:srgbClr val="0070C0"/>
                </a:solidFill>
                <a:latin typeface="Book Antiqua" pitchFamily="18" charset="0"/>
              </a:rPr>
              <a:t>Барлық</a:t>
            </a:r>
            <a:r>
              <a:rPr lang="ru-RU" sz="2000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latin typeface="Book Antiqua" pitchFamily="18" charset="0"/>
              </a:rPr>
              <a:t>мамандықтар</a:t>
            </a:r>
            <a:r>
              <a:rPr lang="ru-RU" sz="2000" dirty="0" smtClean="0">
                <a:solidFill>
                  <a:srgbClr val="0070C0"/>
                </a:solidFill>
                <a:latin typeface="Book Antiqua" pitchFamily="18" charset="0"/>
              </a:rPr>
              <a:t> (</a:t>
            </a:r>
            <a:r>
              <a:rPr lang="ru-RU" sz="2000" dirty="0" err="1" smtClean="0">
                <a:solidFill>
                  <a:srgbClr val="0070C0"/>
                </a:solidFill>
                <a:latin typeface="Book Antiqua" pitchFamily="18" charset="0"/>
              </a:rPr>
              <a:t>бакалавриат</a:t>
            </a:r>
            <a:r>
              <a:rPr lang="ru-RU" sz="2000" dirty="0" smtClean="0">
                <a:solidFill>
                  <a:srgbClr val="0070C0"/>
                </a:solidFill>
                <a:latin typeface="Book Antiqua" pitchFamily="18" charset="0"/>
              </a:rPr>
              <a:t>, магистратура)</a:t>
            </a:r>
            <a:endParaRPr lang="en-US" sz="2000" dirty="0" smtClean="0">
              <a:solidFill>
                <a:srgbClr val="0070C0"/>
              </a:solidFill>
              <a:latin typeface="Book Antiqua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68717" y="2564904"/>
            <a:ext cx="56348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Book Antiqua" pitchFamily="18" charset="0"/>
              </a:rPr>
              <a:t>ҚАЙДА ЖҰМЫСТЫ ӨТЕУ КЕРЕК? </a:t>
            </a:r>
          </a:p>
        </p:txBody>
      </p:sp>
      <p:sp>
        <p:nvSpPr>
          <p:cNvPr id="11" name="Стрелка вниз 10"/>
          <p:cNvSpPr/>
          <p:nvPr/>
        </p:nvSpPr>
        <p:spPr>
          <a:xfrm>
            <a:off x="4063501" y="3861048"/>
            <a:ext cx="890976" cy="792088"/>
          </a:xfrm>
          <a:prstGeom prst="downArrow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0">
                <a:srgbClr val="007C31"/>
              </a:gs>
              <a:gs pos="50000">
                <a:srgbClr val="28AD5F"/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  <a:latin typeface="Book Antiqua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55576" y="4869160"/>
            <a:ext cx="76328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u="sng" dirty="0" err="1" smtClean="0">
                <a:solidFill>
                  <a:srgbClr val="00B050"/>
                </a:solidFill>
                <a:latin typeface="Book Antiqua" pitchFamily="18" charset="0"/>
              </a:rPr>
              <a:t>Меншік</a:t>
            </a:r>
            <a:r>
              <a:rPr lang="ru-RU" sz="2000" b="1" u="sng" dirty="0" smtClean="0">
                <a:solidFill>
                  <a:srgbClr val="00B050"/>
                </a:solidFill>
                <a:latin typeface="Book Antiqua" pitchFamily="18" charset="0"/>
              </a:rPr>
              <a:t> </a:t>
            </a:r>
            <a:r>
              <a:rPr lang="ru-RU" sz="2000" b="1" u="sng" dirty="0" err="1" smtClean="0">
                <a:solidFill>
                  <a:srgbClr val="00B050"/>
                </a:solidFill>
                <a:latin typeface="Book Antiqua" pitchFamily="18" charset="0"/>
              </a:rPr>
              <a:t>нысанына</a:t>
            </a:r>
            <a:r>
              <a:rPr lang="ru-RU" sz="2000" b="1" u="sng" dirty="0" smtClean="0">
                <a:solidFill>
                  <a:srgbClr val="00B050"/>
                </a:solidFill>
                <a:latin typeface="Book Antiqua" pitchFamily="18" charset="0"/>
              </a:rPr>
              <a:t> </a:t>
            </a:r>
            <a:r>
              <a:rPr lang="ru-RU" sz="2000" b="1" u="sng" dirty="0" err="1" smtClean="0">
                <a:solidFill>
                  <a:srgbClr val="00B050"/>
                </a:solidFill>
                <a:latin typeface="Book Antiqua" pitchFamily="18" charset="0"/>
              </a:rPr>
              <a:t>қарамастан</a:t>
            </a:r>
            <a:r>
              <a:rPr lang="ru-RU" sz="2000" b="1" u="sng" dirty="0" smtClean="0">
                <a:solidFill>
                  <a:srgbClr val="00B050"/>
                </a:solidFill>
                <a:latin typeface="Book Antiqua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Book Antiqua" pitchFamily="18" charset="0"/>
              </a:rPr>
              <a:t>ұйымдарда</a:t>
            </a:r>
            <a:r>
              <a:rPr lang="ru-RU" sz="2000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Book Antiqua" pitchFamily="18" charset="0"/>
              </a:rPr>
              <a:t>жұмысты</a:t>
            </a:r>
            <a:r>
              <a:rPr lang="ru-RU" sz="2000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Book Antiqua" pitchFamily="18" charset="0"/>
              </a:rPr>
              <a:t>өтейді</a:t>
            </a:r>
            <a:endParaRPr lang="ru-RU" sz="2000" b="1" u="sng" dirty="0">
              <a:solidFill>
                <a:srgbClr val="00B050"/>
              </a:solidFill>
              <a:latin typeface="Book Antiqua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45184" y="248134"/>
            <a:ext cx="7488832" cy="830997"/>
          </a:xfrm>
          <a:prstGeom prst="rect">
            <a:avLst/>
          </a:prstGeom>
          <a:noFill/>
          <a:ln>
            <a:noFill/>
          </a:ln>
        </p:spPr>
        <p:txBody>
          <a:bodyPr wrap="square" anchor="ctr">
            <a:spAutoFit/>
          </a:bodyPr>
          <a:lstStyle>
            <a:defPPr>
              <a:defRPr lang="ru-RU"/>
            </a:defPPr>
            <a:lvl1pPr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굴림" pitchFamily="34" charset="-127"/>
              </a:defRPr>
            </a:lvl1pPr>
            <a:lvl2pPr marL="742950" indent="-285750"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2pPr>
            <a:lvl3pPr marL="1143000" indent="-228600"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3pPr>
            <a:lvl4pPr marL="1600200" indent="-228600"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4pPr>
            <a:lvl5pPr marL="2057400" indent="-228600"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accent1"/>
                </a:solidFill>
                <a:latin typeface="Lucida Sans Unicode" pitchFamily="34" charset="0"/>
                <a:ea typeface="굴림" pitchFamily="34" charset="-127"/>
              </a:defRPr>
            </a:lvl9pPr>
          </a:lstStyle>
          <a:p>
            <a:r>
              <a:rPr lang="ru-RU" dirty="0" smtClean="0"/>
              <a:t>МЕМЛЕКЕТТІК БІЛІМ БЕРУ ТАПСЫРЫСЫ  (</a:t>
            </a:r>
            <a:r>
              <a:rPr lang="ru-RU" dirty="0" err="1" smtClean="0"/>
              <a:t>басқа</a:t>
            </a:r>
            <a:r>
              <a:rPr lang="ru-RU" dirty="0" smtClean="0"/>
              <a:t> </a:t>
            </a:r>
            <a:r>
              <a:rPr lang="ru-RU" dirty="0" err="1" smtClean="0"/>
              <a:t>мамандықтар</a:t>
            </a:r>
            <a:r>
              <a:rPr lang="ru-RU" dirty="0" smtClean="0"/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0435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b="1" dirty="0" err="1" smtClean="0">
                <a:solidFill>
                  <a:srgbClr val="002060"/>
                </a:solidFill>
                <a:latin typeface="Book Antiqua" pitchFamily="18" charset="0"/>
              </a:rPr>
              <a:t>Жұмысқа</a:t>
            </a:r>
            <a:r>
              <a:rPr lang="ru-RU" b="1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Book Antiqua" pitchFamily="18" charset="0"/>
              </a:rPr>
              <a:t>бөлу</a:t>
            </a:r>
            <a:endParaRPr lang="ru-RU" b="1" dirty="0">
              <a:solidFill>
                <a:srgbClr val="002060"/>
              </a:solidFill>
              <a:latin typeface="Book Antiqua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ru-RU" sz="2400" b="1" dirty="0" err="1">
                <a:solidFill>
                  <a:srgbClr val="0070C0"/>
                </a:solidFill>
                <a:latin typeface="Book Antiqua" pitchFamily="18" charset="0"/>
              </a:rPr>
              <a:t>Жас</a:t>
            </a:r>
            <a:r>
              <a:rPr lang="ru-RU" sz="2400" b="1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Book Antiqua" pitchFamily="18" charset="0"/>
              </a:rPr>
              <a:t>мамандарды</a:t>
            </a:r>
            <a:r>
              <a:rPr lang="ru-RU" sz="2400" b="1" dirty="0">
                <a:solidFill>
                  <a:srgbClr val="0070C0"/>
                </a:solidFill>
                <a:latin typeface="Book Antiqua" pitchFamily="18" charset="0"/>
              </a:rPr>
              <a:t> (</a:t>
            </a:r>
            <a:r>
              <a:rPr lang="ru-RU" sz="2400" b="1" dirty="0" err="1">
                <a:solidFill>
                  <a:srgbClr val="0070C0"/>
                </a:solidFill>
                <a:latin typeface="Book Antiqua" pitchFamily="18" charset="0"/>
              </a:rPr>
              <a:t>түлектерді</a:t>
            </a:r>
            <a:r>
              <a:rPr lang="ru-RU" sz="2400" b="1" dirty="0">
                <a:solidFill>
                  <a:srgbClr val="0070C0"/>
                </a:solidFill>
                <a:latin typeface="Book Antiqua" pitchFamily="18" charset="0"/>
              </a:rPr>
              <a:t>) </a:t>
            </a:r>
            <a:r>
              <a:rPr lang="ru-RU" sz="2400" b="1" dirty="0" err="1">
                <a:solidFill>
                  <a:srgbClr val="0070C0"/>
                </a:solidFill>
                <a:latin typeface="Book Antiqua" pitchFamily="18" charset="0"/>
              </a:rPr>
              <a:t>және</a:t>
            </a:r>
            <a:r>
              <a:rPr lang="ru-RU" sz="2400" b="1" dirty="0">
                <a:solidFill>
                  <a:srgbClr val="0070C0"/>
                </a:solidFill>
                <a:latin typeface="Book Antiqua" pitchFamily="18" charset="0"/>
              </a:rPr>
              <a:t> философия </a:t>
            </a:r>
            <a:r>
              <a:rPr lang="ru-RU" sz="2400" b="1" dirty="0" err="1">
                <a:solidFill>
                  <a:srgbClr val="0070C0"/>
                </a:solidFill>
                <a:latin typeface="Book Antiqua" pitchFamily="18" charset="0"/>
              </a:rPr>
              <a:t>докторларын</a:t>
            </a:r>
            <a:r>
              <a:rPr lang="ru-RU" sz="2400" b="1" dirty="0">
                <a:solidFill>
                  <a:srgbClr val="0070C0"/>
                </a:solidFill>
                <a:latin typeface="Book Antiqua" pitchFamily="18" charset="0"/>
              </a:rPr>
              <a:t> (</a:t>
            </a:r>
            <a:r>
              <a:rPr lang="en-US" sz="2400" b="1" dirty="0">
                <a:solidFill>
                  <a:srgbClr val="0070C0"/>
                </a:solidFill>
                <a:latin typeface="Book Antiqua" pitchFamily="18" charset="0"/>
              </a:rPr>
              <a:t>PhD) </a:t>
            </a:r>
            <a:r>
              <a:rPr lang="ru-RU" sz="2400" b="1" dirty="0" err="1">
                <a:solidFill>
                  <a:srgbClr val="0070C0"/>
                </a:solidFill>
                <a:latin typeface="Book Antiqua" pitchFamily="18" charset="0"/>
              </a:rPr>
              <a:t>жұмысқа</a:t>
            </a:r>
            <a:r>
              <a:rPr lang="ru-RU" sz="2400" b="1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Book Antiqua" pitchFamily="18" charset="0"/>
              </a:rPr>
              <a:t>жіберу</a:t>
            </a:r>
            <a:r>
              <a:rPr lang="ru-RU" sz="2400" b="1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Book Antiqua" pitchFamily="18" charset="0"/>
              </a:rPr>
              <a:t>мақсатында</a:t>
            </a:r>
            <a:r>
              <a:rPr lang="ru-RU" sz="2400" b="1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Book Antiqua" pitchFamily="18" charset="0"/>
              </a:rPr>
              <a:t>оларды</a:t>
            </a:r>
            <a:r>
              <a:rPr lang="ru-RU" sz="2400" b="1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Book Antiqua" pitchFamily="18" charset="0"/>
              </a:rPr>
              <a:t>дербес</a:t>
            </a:r>
            <a:r>
              <a:rPr lang="ru-RU" sz="2400" b="1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Book Antiqua" pitchFamily="18" charset="0"/>
              </a:rPr>
              <a:t>бөлу</a:t>
            </a:r>
            <a:r>
              <a:rPr lang="ru-RU" sz="2400" b="1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Book Antiqua" pitchFamily="18" charset="0"/>
              </a:rPr>
              <a:t>жүзеге</a:t>
            </a:r>
            <a:r>
              <a:rPr lang="ru-RU" sz="2400" b="1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400" b="1" dirty="0" err="1" smtClean="0">
                <a:solidFill>
                  <a:srgbClr val="0070C0"/>
                </a:solidFill>
                <a:latin typeface="Book Antiqua" pitchFamily="18" charset="0"/>
              </a:rPr>
              <a:t>асырылады</a:t>
            </a:r>
            <a:endParaRPr lang="ru-RU" sz="2400" b="1" dirty="0" smtClean="0">
              <a:solidFill>
                <a:srgbClr val="0070C0"/>
              </a:solidFill>
              <a:latin typeface="Book Antiqua" pitchFamily="18" charset="0"/>
            </a:endParaRPr>
          </a:p>
          <a:p>
            <a:pPr marL="0" indent="0" fontAlgn="base">
              <a:buNone/>
            </a:pPr>
            <a:endParaRPr lang="ru-RU" sz="1000" dirty="0" smtClean="0">
              <a:solidFill>
                <a:srgbClr val="0070C0"/>
              </a:solidFill>
              <a:latin typeface="Book Antiqua" pitchFamily="18" charset="0"/>
            </a:endParaRPr>
          </a:p>
          <a:p>
            <a:pPr marL="514350" indent="-514350" algn="just" fontAlgn="base">
              <a:buFont typeface="+mj-lt"/>
              <a:buAutoNum type="arabicPeriod" startAt="2"/>
            </a:pPr>
            <a:r>
              <a:rPr lang="ru-RU" sz="2400" b="1" dirty="0" err="1">
                <a:solidFill>
                  <a:srgbClr val="0070C0"/>
                </a:solidFill>
                <a:latin typeface="Book Antiqua" pitchFamily="18" charset="0"/>
              </a:rPr>
              <a:t>Бөлу</a:t>
            </a:r>
            <a:r>
              <a:rPr lang="ru-RU" sz="2400" b="1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Book Antiqua" pitchFamily="18" charset="0"/>
              </a:rPr>
              <a:t>жөніндегі</a:t>
            </a:r>
            <a:r>
              <a:rPr lang="ru-RU" sz="2400" b="1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Book Antiqua" pitchFamily="18" charset="0"/>
              </a:rPr>
              <a:t>комиссиялар</a:t>
            </a:r>
            <a:r>
              <a:rPr lang="ru-RU" sz="2400" b="1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Book Antiqua" pitchFamily="18" charset="0"/>
              </a:rPr>
              <a:t>жыл</a:t>
            </a:r>
            <a:r>
              <a:rPr lang="ru-RU" sz="2400" b="1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Book Antiqua" pitchFamily="18" charset="0"/>
              </a:rPr>
              <a:t>сайын</a:t>
            </a:r>
            <a:r>
              <a:rPr lang="ru-RU" sz="2400" b="1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Book Antiqua" pitchFamily="18" charset="0"/>
              </a:rPr>
              <a:t>жас</a:t>
            </a:r>
            <a:r>
              <a:rPr lang="ru-RU" sz="2400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Book Antiqua" pitchFamily="18" charset="0"/>
              </a:rPr>
              <a:t>мамандар</a:t>
            </a:r>
            <a:r>
              <a:rPr lang="ru-RU" sz="2400" dirty="0">
                <a:solidFill>
                  <a:srgbClr val="0070C0"/>
                </a:solidFill>
                <a:latin typeface="Book Antiqua" pitchFamily="18" charset="0"/>
              </a:rPr>
              <a:t> мен философия </a:t>
            </a:r>
            <a:r>
              <a:rPr lang="ru-RU" sz="2400" dirty="0" err="1">
                <a:solidFill>
                  <a:srgbClr val="0070C0"/>
                </a:solidFill>
                <a:latin typeface="Book Antiqua" pitchFamily="18" charset="0"/>
              </a:rPr>
              <a:t>докторлары</a:t>
            </a:r>
            <a:r>
              <a:rPr lang="ru-RU" sz="2400" dirty="0">
                <a:solidFill>
                  <a:srgbClr val="0070C0"/>
                </a:solidFill>
                <a:latin typeface="Book Antiqua" pitchFamily="18" charset="0"/>
              </a:rPr>
              <a:t> (</a:t>
            </a:r>
            <a:r>
              <a:rPr lang="en-US" sz="2400" dirty="0">
                <a:solidFill>
                  <a:srgbClr val="0070C0"/>
                </a:solidFill>
                <a:latin typeface="Book Antiqua" pitchFamily="18" charset="0"/>
              </a:rPr>
              <a:t>PhD</a:t>
            </a:r>
            <a:r>
              <a:rPr lang="en-US" sz="2400" dirty="0" smtClean="0">
                <a:solidFill>
                  <a:srgbClr val="0070C0"/>
                </a:solidFill>
                <a:latin typeface="Book Antiqua" pitchFamily="18" charset="0"/>
              </a:rPr>
              <a:t>)</a:t>
            </a:r>
            <a:r>
              <a:rPr lang="kk-KZ" sz="2400" dirty="0" smtClean="0">
                <a:solidFill>
                  <a:srgbClr val="0070C0"/>
                </a:solidFill>
                <a:latin typeface="Book Antiqua" pitchFamily="18" charset="0"/>
              </a:rPr>
              <a:t> оқуын бітіретін </a:t>
            </a:r>
            <a:r>
              <a:rPr lang="ru-RU" sz="2400" dirty="0" err="1" smtClean="0">
                <a:solidFill>
                  <a:srgbClr val="0070C0"/>
                </a:solidFill>
                <a:latin typeface="Book Antiqua" pitchFamily="18" charset="0"/>
              </a:rPr>
              <a:t>тиісті</a:t>
            </a:r>
            <a:r>
              <a:rPr lang="ru-RU" sz="2400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Book Antiqua" pitchFamily="18" charset="0"/>
              </a:rPr>
              <a:t>Қазақстан</a:t>
            </a:r>
            <a:r>
              <a:rPr lang="ru-RU" sz="2400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Book Antiqua" pitchFamily="18" charset="0"/>
              </a:rPr>
              <a:t>Республикасы</a:t>
            </a:r>
            <a:r>
              <a:rPr lang="ru-RU" sz="2400" dirty="0" smtClean="0">
                <a:solidFill>
                  <a:srgbClr val="0070C0"/>
                </a:solidFill>
                <a:latin typeface="Book Antiqua" pitchFamily="18" charset="0"/>
              </a:rPr>
              <a:t> ЖОО-лары </a:t>
            </a:r>
            <a:r>
              <a:rPr lang="ru-RU" sz="2400" dirty="0" err="1" smtClean="0">
                <a:solidFill>
                  <a:srgbClr val="0070C0"/>
                </a:solidFill>
                <a:latin typeface="Book Antiqua" pitchFamily="18" charset="0"/>
              </a:rPr>
              <a:t>жанынан</a:t>
            </a:r>
            <a:r>
              <a:rPr lang="ru-RU" sz="2400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Book Antiqua" pitchFamily="18" charset="0"/>
              </a:rPr>
              <a:t>жұмысқа</a:t>
            </a:r>
            <a:r>
              <a:rPr lang="ru-RU" sz="2400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Book Antiqua" pitchFamily="18" charset="0"/>
              </a:rPr>
              <a:t>дербес</a:t>
            </a:r>
            <a:r>
              <a:rPr lang="ru-RU" sz="2400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Book Antiqua" pitchFamily="18" charset="0"/>
              </a:rPr>
              <a:t>бөлу</a:t>
            </a:r>
            <a:r>
              <a:rPr lang="ru-RU" sz="2400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Book Antiqua" pitchFamily="18" charset="0"/>
              </a:rPr>
              <a:t>үшін</a:t>
            </a:r>
            <a:r>
              <a:rPr lang="ru-RU" sz="2400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Book Antiqua" pitchFamily="18" charset="0"/>
              </a:rPr>
              <a:t>құрылады</a:t>
            </a:r>
            <a:r>
              <a:rPr lang="ru-RU" sz="2400" dirty="0" smtClean="0">
                <a:solidFill>
                  <a:srgbClr val="0070C0"/>
                </a:solidFill>
                <a:latin typeface="Book Antiqua" pitchFamily="18" charset="0"/>
              </a:rPr>
              <a:t>. </a:t>
            </a:r>
          </a:p>
          <a:p>
            <a:pPr marL="514350" indent="-514350" algn="just" fontAlgn="base">
              <a:buFont typeface="+mj-lt"/>
              <a:buAutoNum type="arabicPeriod" startAt="2"/>
            </a:pPr>
            <a:endParaRPr lang="ru-RU" sz="1050" dirty="0" smtClean="0">
              <a:solidFill>
                <a:srgbClr val="0070C0"/>
              </a:solidFill>
              <a:latin typeface="Book Antiqua" pitchFamily="18" charset="0"/>
            </a:endParaRPr>
          </a:p>
          <a:p>
            <a:pPr marL="514350" indent="-514350" algn="just" fontAlgn="base">
              <a:buFont typeface="+mj-lt"/>
              <a:buAutoNum type="arabicPeriod" startAt="2"/>
            </a:pPr>
            <a:r>
              <a:rPr lang="ru-RU" sz="2400" dirty="0" err="1" smtClean="0">
                <a:solidFill>
                  <a:srgbClr val="0070C0"/>
                </a:solidFill>
                <a:latin typeface="Book Antiqua" pitchFamily="18" charset="0"/>
              </a:rPr>
              <a:t>Бөлу</a:t>
            </a:r>
            <a:r>
              <a:rPr lang="ru-RU" sz="2400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Book Antiqua" pitchFamily="18" charset="0"/>
              </a:rPr>
              <a:t>жөніндегі</a:t>
            </a:r>
            <a:r>
              <a:rPr lang="ru-RU" sz="2400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Book Antiqua" pitchFamily="18" charset="0"/>
              </a:rPr>
              <a:t>тиісті</a:t>
            </a:r>
            <a:r>
              <a:rPr lang="ru-RU" sz="2400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Book Antiqua" pitchFamily="18" charset="0"/>
              </a:rPr>
              <a:t>комиссияға</a:t>
            </a:r>
            <a:r>
              <a:rPr lang="ru-RU" sz="2400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Book Antiqua" pitchFamily="18" charset="0"/>
              </a:rPr>
              <a:t>дәлелді</a:t>
            </a:r>
            <a:r>
              <a:rPr lang="ru-RU" sz="2400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Book Antiqua" pitchFamily="18" charset="0"/>
              </a:rPr>
              <a:t>себептерсіз</a:t>
            </a:r>
            <a:r>
              <a:rPr lang="ru-RU" sz="2400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Book Antiqua" pitchFamily="18" charset="0"/>
              </a:rPr>
              <a:t>келмей</a:t>
            </a:r>
            <a:r>
              <a:rPr lang="ru-RU" sz="2400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Book Antiqua" pitchFamily="18" charset="0"/>
              </a:rPr>
              <a:t>қалған</a:t>
            </a:r>
            <a:r>
              <a:rPr lang="ru-RU" sz="2400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Book Antiqua" pitchFamily="18" charset="0"/>
              </a:rPr>
              <a:t>жас</a:t>
            </a:r>
            <a:r>
              <a:rPr lang="ru-RU" sz="2400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Book Antiqua" pitchFamily="18" charset="0"/>
              </a:rPr>
              <a:t>мамандар</a:t>
            </a:r>
            <a:r>
              <a:rPr lang="ru-RU" sz="2400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Book Antiqua" pitchFamily="18" charset="0"/>
              </a:rPr>
              <a:t>және</a:t>
            </a:r>
            <a:r>
              <a:rPr lang="ru-RU" sz="2400" dirty="0">
                <a:solidFill>
                  <a:srgbClr val="0070C0"/>
                </a:solidFill>
                <a:latin typeface="Book Antiqua" pitchFamily="18" charset="0"/>
              </a:rPr>
              <a:t>/</a:t>
            </a:r>
            <a:r>
              <a:rPr lang="ru-RU" sz="2400" dirty="0" err="1">
                <a:solidFill>
                  <a:srgbClr val="0070C0"/>
                </a:solidFill>
                <a:latin typeface="Book Antiqua" pitchFamily="18" charset="0"/>
              </a:rPr>
              <a:t>немесе</a:t>
            </a:r>
            <a:r>
              <a:rPr lang="ru-RU" sz="2400" dirty="0">
                <a:solidFill>
                  <a:srgbClr val="0070C0"/>
                </a:solidFill>
                <a:latin typeface="Book Antiqua" pitchFamily="18" charset="0"/>
              </a:rPr>
              <a:t> философия </a:t>
            </a:r>
            <a:r>
              <a:rPr lang="ru-RU" sz="2400" dirty="0" err="1">
                <a:solidFill>
                  <a:srgbClr val="0070C0"/>
                </a:solidFill>
                <a:latin typeface="Book Antiqua" pitchFamily="18" charset="0"/>
              </a:rPr>
              <a:t>докторлары</a:t>
            </a:r>
            <a:r>
              <a:rPr lang="ru-RU" sz="2400" dirty="0">
                <a:solidFill>
                  <a:srgbClr val="0070C0"/>
                </a:solidFill>
                <a:latin typeface="Book Antiqua" pitchFamily="18" charset="0"/>
              </a:rPr>
              <a:t> (</a:t>
            </a:r>
            <a:r>
              <a:rPr lang="en-US" sz="2400" dirty="0">
                <a:solidFill>
                  <a:srgbClr val="0070C0"/>
                </a:solidFill>
                <a:latin typeface="Book Antiqua" pitchFamily="18" charset="0"/>
              </a:rPr>
              <a:t>PhD) </a:t>
            </a:r>
            <a:r>
              <a:rPr lang="ru-RU" sz="2400" b="1" u="sng" dirty="0" err="1">
                <a:solidFill>
                  <a:srgbClr val="0070C0"/>
                </a:solidFill>
                <a:latin typeface="Book Antiqua" pitchFamily="18" charset="0"/>
              </a:rPr>
              <a:t>олардың</a:t>
            </a:r>
            <a:r>
              <a:rPr lang="ru-RU" sz="2400" b="1" u="sng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400" b="1" u="sng" dirty="0" err="1">
                <a:solidFill>
                  <a:srgbClr val="0070C0"/>
                </a:solidFill>
                <a:latin typeface="Book Antiqua" pitchFamily="18" charset="0"/>
              </a:rPr>
              <a:t>қатысуынсыз</a:t>
            </a:r>
            <a:r>
              <a:rPr lang="ru-RU" sz="2400" b="1" u="sng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400" b="1" u="sng" dirty="0" err="1" smtClean="0">
                <a:solidFill>
                  <a:srgbClr val="0070C0"/>
                </a:solidFill>
                <a:latin typeface="Book Antiqua" pitchFamily="18" charset="0"/>
              </a:rPr>
              <a:t>бөлінеді</a:t>
            </a:r>
            <a:r>
              <a:rPr lang="ru-RU" sz="2400" b="1" u="sng" dirty="0" smtClean="0">
                <a:solidFill>
                  <a:srgbClr val="0070C0"/>
                </a:solidFill>
                <a:latin typeface="Book Antiqua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76699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282154"/>
          </a:xfrm>
        </p:spPr>
        <p:txBody>
          <a:bodyPr>
            <a:normAutofit/>
          </a:bodyPr>
          <a:lstStyle/>
          <a:p>
            <a:r>
              <a:rPr lang="ru-RU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Жас</a:t>
            </a:r>
            <a: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мамандарды</a:t>
            </a:r>
            <a: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бөлу</a:t>
            </a:r>
            <a: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тәртібі</a:t>
            </a:r>
            <a: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Book Antiqua" pitchFamily="18" charset="0"/>
              </a:rPr>
              <a:t>(</a:t>
            </a:r>
            <a:r>
              <a:rPr lang="ru-RU" sz="2000" b="1" dirty="0" err="1" smtClean="0">
                <a:solidFill>
                  <a:srgbClr val="002060"/>
                </a:solidFill>
                <a:latin typeface="Book Antiqua" pitchFamily="18" charset="0"/>
              </a:rPr>
              <a:t>бакалавриат</a:t>
            </a:r>
            <a:r>
              <a:rPr lang="ru-RU" sz="2000" b="1" dirty="0" smtClean="0">
                <a:solidFill>
                  <a:srgbClr val="002060"/>
                </a:solidFill>
                <a:latin typeface="Book Antiqua" pitchFamily="18" charset="0"/>
              </a:rPr>
              <a:t>, интернатура, магистратура, резидентура)</a:t>
            </a:r>
            <a:endParaRPr lang="ru-RU" sz="2000" b="1" dirty="0">
              <a:solidFill>
                <a:srgbClr val="002060"/>
              </a:solidFill>
              <a:latin typeface="Book Antiqua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5301208"/>
          </a:xfrm>
        </p:spPr>
        <p:txBody>
          <a:bodyPr>
            <a:noAutofit/>
          </a:bodyPr>
          <a:lstStyle/>
          <a:p>
            <a:pPr algn="just"/>
            <a:r>
              <a:rPr lang="ru-RU" sz="2000" dirty="0" err="1">
                <a:solidFill>
                  <a:srgbClr val="0070C0"/>
                </a:solidFill>
                <a:latin typeface="Book Antiqua" pitchFamily="18" charset="0"/>
              </a:rPr>
              <a:t>Жұмысқа</a:t>
            </a:r>
            <a:r>
              <a:rPr lang="ru-RU" sz="2000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Book Antiqua" pitchFamily="18" charset="0"/>
              </a:rPr>
              <a:t>бөлу</a:t>
            </a:r>
            <a:r>
              <a:rPr lang="ru-RU" sz="2000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Book Antiqua" pitchFamily="18" charset="0"/>
              </a:rPr>
              <a:t>және</a:t>
            </a:r>
            <a:r>
              <a:rPr lang="ru-RU" sz="2000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Book Antiqua" pitchFamily="18" charset="0"/>
              </a:rPr>
              <a:t>жіберу</a:t>
            </a:r>
            <a:r>
              <a:rPr lang="ru-RU" sz="2000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latin typeface="Book Antiqua" pitchFamily="18" charset="0"/>
              </a:rPr>
              <a:t>жоғары</a:t>
            </a:r>
            <a:r>
              <a:rPr lang="ru-RU" sz="2000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Book Antiqua" pitchFamily="18" charset="0"/>
              </a:rPr>
              <a:t>оқу</a:t>
            </a:r>
            <a:r>
              <a:rPr lang="ru-RU" sz="2000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Book Antiqua" pitchFamily="18" charset="0"/>
              </a:rPr>
              <a:t>орындарында</a:t>
            </a:r>
            <a:r>
              <a:rPr lang="ru-RU" sz="2000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Book Antiqua" pitchFamily="18" charset="0"/>
              </a:rPr>
              <a:t>және</a:t>
            </a:r>
            <a:r>
              <a:rPr lang="ru-RU" sz="2000" dirty="0">
                <a:solidFill>
                  <a:srgbClr val="0070C0"/>
                </a:solidFill>
                <a:latin typeface="Book Antiqua" pitchFamily="18" charset="0"/>
              </a:rPr>
              <a:t> (</a:t>
            </a:r>
            <a:r>
              <a:rPr lang="ru-RU" sz="2000" dirty="0" err="1">
                <a:solidFill>
                  <a:srgbClr val="0070C0"/>
                </a:solidFill>
                <a:latin typeface="Book Antiqua" pitchFamily="18" charset="0"/>
              </a:rPr>
              <a:t>немесе</a:t>
            </a:r>
            <a:r>
              <a:rPr lang="ru-RU" sz="2000" dirty="0">
                <a:solidFill>
                  <a:srgbClr val="0070C0"/>
                </a:solidFill>
                <a:latin typeface="Book Antiqua" pitchFamily="18" charset="0"/>
              </a:rPr>
              <a:t>) </a:t>
            </a:r>
            <a:r>
              <a:rPr lang="ru-RU" sz="2000" dirty="0" err="1">
                <a:solidFill>
                  <a:srgbClr val="0070C0"/>
                </a:solidFill>
                <a:latin typeface="Book Antiqua" pitchFamily="18" charset="0"/>
              </a:rPr>
              <a:t>денсаулық</a:t>
            </a:r>
            <a:r>
              <a:rPr lang="ru-RU" sz="2000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latin typeface="Book Antiqua" pitchFamily="18" charset="0"/>
              </a:rPr>
              <a:t>сақтау</a:t>
            </a:r>
            <a:r>
              <a:rPr lang="ru-RU" sz="2000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latin typeface="Book Antiqua" pitchFamily="18" charset="0"/>
              </a:rPr>
              <a:t>саласының</a:t>
            </a:r>
            <a:r>
              <a:rPr lang="ru-RU" sz="2000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Book Antiqua" pitchFamily="18" charset="0"/>
              </a:rPr>
              <a:t>уәкілетті</a:t>
            </a:r>
            <a:r>
              <a:rPr lang="ru-RU" sz="2000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Book Antiqua" pitchFamily="18" charset="0"/>
              </a:rPr>
              <a:t>органында</a:t>
            </a:r>
            <a:r>
              <a:rPr lang="ru-RU" sz="2000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000" dirty="0" smtClean="0">
                <a:solidFill>
                  <a:srgbClr val="0070C0"/>
                </a:solidFill>
                <a:latin typeface="Book Antiqua" pitchFamily="18" charset="0"/>
              </a:rPr>
              <a:t>(мед. </a:t>
            </a:r>
            <a:r>
              <a:rPr lang="ru-RU" sz="2000" dirty="0" err="1" smtClean="0">
                <a:solidFill>
                  <a:srgbClr val="0070C0"/>
                </a:solidFill>
                <a:latin typeface="Book Antiqua" pitchFamily="18" charset="0"/>
              </a:rPr>
              <a:t>мамандықтар</a:t>
            </a:r>
            <a:r>
              <a:rPr lang="ru-RU" sz="2000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latin typeface="Book Antiqua" pitchFamily="18" charset="0"/>
              </a:rPr>
              <a:t>үшін</a:t>
            </a:r>
            <a:r>
              <a:rPr lang="ru-RU" sz="2000" dirty="0" smtClean="0">
                <a:solidFill>
                  <a:srgbClr val="0070C0"/>
                </a:solidFill>
                <a:latin typeface="Book Antiqua" pitchFamily="18" charset="0"/>
              </a:rPr>
              <a:t> ҚР ДСМ) </a:t>
            </a:r>
            <a:r>
              <a:rPr lang="ru-RU" sz="2000" dirty="0" err="1" smtClean="0">
                <a:solidFill>
                  <a:srgbClr val="0070C0"/>
                </a:solidFill>
                <a:latin typeface="Book Antiqua" pitchFamily="18" charset="0"/>
              </a:rPr>
              <a:t>мына</a:t>
            </a:r>
            <a:r>
              <a:rPr lang="ru-RU" sz="2000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Book Antiqua" pitchFamily="18" charset="0"/>
              </a:rPr>
              <a:t>тәртіппен</a:t>
            </a:r>
            <a:r>
              <a:rPr lang="ru-RU" sz="2000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latin typeface="Book Antiqua" pitchFamily="18" charset="0"/>
              </a:rPr>
              <a:t>жүзеге</a:t>
            </a:r>
            <a:r>
              <a:rPr lang="ru-RU" sz="2000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latin typeface="Book Antiqua" pitchFamily="18" charset="0"/>
              </a:rPr>
              <a:t>асырылады</a:t>
            </a:r>
            <a:r>
              <a:rPr lang="ru-RU" sz="2000" dirty="0" smtClean="0">
                <a:solidFill>
                  <a:srgbClr val="0070C0"/>
                </a:solidFill>
                <a:latin typeface="Book Antiqua" pitchFamily="18" charset="0"/>
              </a:rPr>
              <a:t>:  </a:t>
            </a:r>
            <a:r>
              <a:rPr lang="ru-RU" sz="2000" b="1" dirty="0" err="1" smtClean="0">
                <a:solidFill>
                  <a:srgbClr val="00B0F0"/>
                </a:solidFill>
                <a:latin typeface="Book Antiqua" pitchFamily="18" charset="0"/>
              </a:rPr>
              <a:t>жас</a:t>
            </a:r>
            <a:r>
              <a:rPr lang="ru-RU" sz="2000" b="1" dirty="0" smtClean="0">
                <a:solidFill>
                  <a:srgbClr val="00B0F0"/>
                </a:solidFill>
                <a:latin typeface="Book Antiqua" pitchFamily="18" charset="0"/>
              </a:rPr>
              <a:t> </a:t>
            </a:r>
            <a:r>
              <a:rPr lang="ru-RU" sz="2000" b="1" dirty="0" err="1">
                <a:solidFill>
                  <a:srgbClr val="00B0F0"/>
                </a:solidFill>
                <a:latin typeface="Book Antiqua" pitchFamily="18" charset="0"/>
              </a:rPr>
              <a:t>мамандарды</a:t>
            </a:r>
            <a:r>
              <a:rPr lang="ru-RU" sz="2000" b="1" dirty="0">
                <a:solidFill>
                  <a:srgbClr val="00B0F0"/>
                </a:solidFill>
                <a:latin typeface="Book Antiqua" pitchFamily="18" charset="0"/>
              </a:rPr>
              <a:t> </a:t>
            </a:r>
            <a:r>
              <a:rPr lang="ru-RU" sz="2000" b="1" dirty="0" err="1">
                <a:solidFill>
                  <a:srgbClr val="00B0F0"/>
                </a:solidFill>
                <a:latin typeface="Book Antiqua" pitchFamily="18" charset="0"/>
              </a:rPr>
              <a:t>жұмысқа</a:t>
            </a:r>
            <a:r>
              <a:rPr lang="ru-RU" sz="2000" b="1" dirty="0">
                <a:solidFill>
                  <a:srgbClr val="00B0F0"/>
                </a:solidFill>
                <a:latin typeface="Book Antiqua" pitchFamily="18" charset="0"/>
              </a:rPr>
              <a:t> </a:t>
            </a:r>
            <a:r>
              <a:rPr lang="ru-RU" sz="2000" b="1" dirty="0" err="1">
                <a:solidFill>
                  <a:srgbClr val="00B0F0"/>
                </a:solidFill>
                <a:latin typeface="Book Antiqua" pitchFamily="18" charset="0"/>
              </a:rPr>
              <a:t>дербес</a:t>
            </a:r>
            <a:r>
              <a:rPr lang="ru-RU" sz="2000" b="1" dirty="0">
                <a:solidFill>
                  <a:srgbClr val="00B0F0"/>
                </a:solidFill>
                <a:latin typeface="Book Antiqua" pitchFamily="18" charset="0"/>
              </a:rPr>
              <a:t> </a:t>
            </a:r>
            <a:r>
              <a:rPr lang="ru-RU" sz="2000" b="1" dirty="0" err="1">
                <a:solidFill>
                  <a:srgbClr val="00B0F0"/>
                </a:solidFill>
                <a:latin typeface="Book Antiqua" pitchFamily="18" charset="0"/>
              </a:rPr>
              <a:t>бөлу</a:t>
            </a:r>
            <a:r>
              <a:rPr lang="ru-RU" sz="2000" b="1" dirty="0">
                <a:solidFill>
                  <a:srgbClr val="00B0F0"/>
                </a:solidFill>
                <a:latin typeface="Book Antiqua" pitchFamily="18" charset="0"/>
              </a:rPr>
              <a:t> </a:t>
            </a:r>
            <a:r>
              <a:rPr lang="ru-RU" sz="2000" b="1" dirty="0" err="1">
                <a:solidFill>
                  <a:srgbClr val="00B0F0"/>
                </a:solidFill>
                <a:latin typeface="Book Antiqua" pitchFamily="18" charset="0"/>
              </a:rPr>
              <a:t>жөніндегі</a:t>
            </a:r>
            <a:r>
              <a:rPr lang="ru-RU" sz="2000" b="1" dirty="0">
                <a:solidFill>
                  <a:srgbClr val="00B0F0"/>
                </a:solidFill>
                <a:latin typeface="Book Antiqua" pitchFamily="18" charset="0"/>
              </a:rPr>
              <a:t> </a:t>
            </a:r>
            <a:r>
              <a:rPr lang="ru-RU" sz="2000" b="1" dirty="0" err="1">
                <a:solidFill>
                  <a:srgbClr val="00B0F0"/>
                </a:solidFill>
                <a:latin typeface="Book Antiqua" pitchFamily="18" charset="0"/>
              </a:rPr>
              <a:t>комиссиялар</a:t>
            </a:r>
            <a:r>
              <a:rPr lang="ru-RU" sz="2000" b="1" dirty="0">
                <a:solidFill>
                  <a:srgbClr val="00B0F0"/>
                </a:solidFill>
                <a:latin typeface="Book Antiqua" pitchFamily="18" charset="0"/>
              </a:rPr>
              <a:t> </a:t>
            </a:r>
            <a:r>
              <a:rPr lang="ru-RU" sz="2000" b="1" dirty="0" err="1" smtClean="0">
                <a:solidFill>
                  <a:srgbClr val="00B0F0"/>
                </a:solidFill>
                <a:latin typeface="Book Antiqua" pitchFamily="18" charset="0"/>
              </a:rPr>
              <a:t>құрылады</a:t>
            </a:r>
            <a:r>
              <a:rPr lang="ru-RU" sz="2000" dirty="0" smtClean="0">
                <a:solidFill>
                  <a:srgbClr val="0070C0"/>
                </a:solidFill>
                <a:latin typeface="Book Antiqua" pitchFamily="18" charset="0"/>
              </a:rPr>
              <a:t>;</a:t>
            </a:r>
          </a:p>
          <a:p>
            <a:pPr algn="just"/>
            <a:r>
              <a:rPr lang="ru-RU" sz="2000" dirty="0" err="1">
                <a:solidFill>
                  <a:srgbClr val="0070C0"/>
                </a:solidFill>
                <a:latin typeface="Book Antiqua" pitchFamily="18" charset="0"/>
              </a:rPr>
              <a:t>Бөлу</a:t>
            </a:r>
            <a:r>
              <a:rPr lang="ru-RU" sz="2000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Book Antiqua" pitchFamily="18" charset="0"/>
              </a:rPr>
              <a:t>жұмыс</a:t>
            </a:r>
            <a:r>
              <a:rPr lang="ru-RU" sz="2000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Book Antiqua" pitchFamily="18" charset="0"/>
              </a:rPr>
              <a:t>берушінің</a:t>
            </a:r>
            <a:r>
              <a:rPr lang="ru-RU" sz="2000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Book Antiqua" pitchFamily="18" charset="0"/>
              </a:rPr>
              <a:t>алдағы</a:t>
            </a:r>
            <a:r>
              <a:rPr lang="ru-RU" sz="2000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Book Antiqua" pitchFamily="18" charset="0"/>
              </a:rPr>
              <a:t>уақытта</a:t>
            </a:r>
            <a:r>
              <a:rPr lang="ru-RU" sz="2000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Book Antiqua" pitchFamily="18" charset="0"/>
              </a:rPr>
              <a:t>жұмысқа</a:t>
            </a:r>
            <a:r>
              <a:rPr lang="ru-RU" sz="2000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latin typeface="Book Antiqua" pitchFamily="18" charset="0"/>
              </a:rPr>
              <a:t>орналастыруы</a:t>
            </a:r>
            <a:r>
              <a:rPr lang="ru-RU" sz="2000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latin typeface="Book Antiqua" pitchFamily="18" charset="0"/>
              </a:rPr>
              <a:t>және</a:t>
            </a:r>
            <a:r>
              <a:rPr lang="ru-RU" sz="2000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latin typeface="Book Antiqua" pitchFamily="18" charset="0"/>
              </a:rPr>
              <a:t>жас</a:t>
            </a:r>
            <a:r>
              <a:rPr lang="ru-RU" sz="2000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latin typeface="Book Antiqua" pitchFamily="18" charset="0"/>
              </a:rPr>
              <a:t>маман</a:t>
            </a:r>
            <a:r>
              <a:rPr lang="ru-RU" sz="2000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latin typeface="Book Antiqua" pitchFamily="18" charset="0"/>
              </a:rPr>
              <a:t>жұмыс</a:t>
            </a:r>
            <a:r>
              <a:rPr lang="ru-RU" sz="2000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latin typeface="Book Antiqua" pitchFamily="18" charset="0"/>
              </a:rPr>
              <a:t>орнына</a:t>
            </a:r>
            <a:r>
              <a:rPr lang="ru-RU" sz="2000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latin typeface="Book Antiqua" pitchFamily="18" charset="0"/>
              </a:rPr>
              <a:t>келгенге</a:t>
            </a:r>
            <a:r>
              <a:rPr lang="ru-RU" sz="2000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latin typeface="Book Antiqua" pitchFamily="18" charset="0"/>
              </a:rPr>
              <a:t>дейін</a:t>
            </a:r>
            <a:r>
              <a:rPr lang="ru-RU" sz="2000" dirty="0" smtClean="0">
                <a:solidFill>
                  <a:srgbClr val="0070C0"/>
                </a:solidFill>
                <a:latin typeface="Book Antiqua" pitchFamily="18" charset="0"/>
              </a:rPr>
              <a:t> бос </a:t>
            </a:r>
            <a:r>
              <a:rPr lang="ru-RU" sz="2000" dirty="0" err="1" smtClean="0">
                <a:solidFill>
                  <a:srgbClr val="0070C0"/>
                </a:solidFill>
                <a:latin typeface="Book Antiqua" pitchFamily="18" charset="0"/>
              </a:rPr>
              <a:t>орынның</a:t>
            </a:r>
            <a:r>
              <a:rPr lang="ru-RU" sz="2000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latin typeface="Book Antiqua" pitchFamily="18" charset="0"/>
              </a:rPr>
              <a:t>сақталуы</a:t>
            </a:r>
            <a:r>
              <a:rPr lang="ru-RU" sz="2000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latin typeface="Book Antiqua" pitchFamily="18" charset="0"/>
              </a:rPr>
              <a:t>туралы</a:t>
            </a:r>
            <a:r>
              <a:rPr lang="ru-RU" sz="2000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000" b="1" dirty="0" err="1" smtClean="0">
                <a:solidFill>
                  <a:srgbClr val="00B0F0"/>
                </a:solidFill>
                <a:latin typeface="Book Antiqua" pitchFamily="18" charset="0"/>
              </a:rPr>
              <a:t>өтінішхаты</a:t>
            </a:r>
            <a:r>
              <a:rPr lang="ru-RU" sz="2000" b="1" dirty="0" smtClean="0">
                <a:solidFill>
                  <a:srgbClr val="00B0F0"/>
                </a:solidFill>
                <a:latin typeface="Book Antiqua" pitchFamily="18" charset="0"/>
              </a:rPr>
              <a:t> (</a:t>
            </a:r>
            <a:r>
              <a:rPr lang="ru-RU" sz="2000" b="1" dirty="0" err="1" smtClean="0">
                <a:solidFill>
                  <a:srgbClr val="00B0F0"/>
                </a:solidFill>
                <a:latin typeface="Book Antiqua" pitchFamily="18" charset="0"/>
              </a:rPr>
              <a:t>анықтаманың</a:t>
            </a:r>
            <a:r>
              <a:rPr lang="ru-RU" sz="2000" b="1" dirty="0" smtClean="0">
                <a:solidFill>
                  <a:srgbClr val="00B0F0"/>
                </a:solidFill>
                <a:latin typeface="Book Antiqua" pitchFamily="18" charset="0"/>
              </a:rPr>
              <a:t>) </a:t>
            </a:r>
            <a:r>
              <a:rPr lang="ru-RU" sz="2000" dirty="0" err="1" smtClean="0">
                <a:solidFill>
                  <a:srgbClr val="0070C0"/>
                </a:solidFill>
                <a:latin typeface="Book Antiqua" pitchFamily="18" charset="0"/>
              </a:rPr>
              <a:t>негізінде</a:t>
            </a:r>
            <a:r>
              <a:rPr lang="ru-RU" sz="2000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latin typeface="Book Antiqua" pitchFamily="18" charset="0"/>
              </a:rPr>
              <a:t>жүзеге</a:t>
            </a:r>
            <a:r>
              <a:rPr lang="ru-RU" sz="2000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latin typeface="Book Antiqua" pitchFamily="18" charset="0"/>
              </a:rPr>
              <a:t>асырылады</a:t>
            </a:r>
            <a:r>
              <a:rPr lang="ru-RU" sz="2000" dirty="0" smtClean="0">
                <a:solidFill>
                  <a:srgbClr val="0070C0"/>
                </a:solidFill>
                <a:latin typeface="Book Antiqua" pitchFamily="18" charset="0"/>
              </a:rPr>
              <a:t>. </a:t>
            </a:r>
          </a:p>
          <a:p>
            <a:pPr algn="just"/>
            <a:r>
              <a:rPr lang="ru-RU" sz="2000" dirty="0" err="1">
                <a:solidFill>
                  <a:srgbClr val="0070C0"/>
                </a:solidFill>
                <a:latin typeface="Book Antiqua" pitchFamily="18" charset="0"/>
              </a:rPr>
              <a:t>Жұмысқа</a:t>
            </a:r>
            <a:r>
              <a:rPr lang="ru-RU" sz="2000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Book Antiqua" pitchFamily="18" charset="0"/>
              </a:rPr>
              <a:t>бөлу</a:t>
            </a:r>
            <a:r>
              <a:rPr lang="ru-RU" sz="2000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Book Antiqua" pitchFamily="18" charset="0"/>
              </a:rPr>
              <a:t>сәтінде</a:t>
            </a:r>
            <a:r>
              <a:rPr lang="ru-RU" sz="2000" dirty="0">
                <a:solidFill>
                  <a:srgbClr val="0070C0"/>
                </a:solidFill>
                <a:latin typeface="Book Antiqua" pitchFamily="18" charset="0"/>
              </a:rPr>
              <a:t> бос </a:t>
            </a:r>
            <a:r>
              <a:rPr lang="ru-RU" sz="2000" dirty="0" err="1">
                <a:solidFill>
                  <a:srgbClr val="0070C0"/>
                </a:solidFill>
                <a:latin typeface="Book Antiqua" pitchFamily="18" charset="0"/>
              </a:rPr>
              <a:t>жұмыс</a:t>
            </a:r>
            <a:r>
              <a:rPr lang="ru-RU" sz="2000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Book Antiqua" pitchFamily="18" charset="0"/>
              </a:rPr>
              <a:t>орындары</a:t>
            </a:r>
            <a:r>
              <a:rPr lang="ru-RU" sz="2000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Book Antiqua" pitchFamily="18" charset="0"/>
              </a:rPr>
              <a:t>болмаған</a:t>
            </a:r>
            <a:r>
              <a:rPr lang="ru-RU" sz="2000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Book Antiqua" pitchFamily="18" charset="0"/>
              </a:rPr>
              <a:t>жағдайда</a:t>
            </a:r>
            <a:r>
              <a:rPr lang="ru-RU" sz="2000" dirty="0">
                <a:solidFill>
                  <a:srgbClr val="0070C0"/>
                </a:solidFill>
                <a:latin typeface="Book Antiqua" pitchFamily="18" charset="0"/>
              </a:rPr>
              <a:t>, </a:t>
            </a:r>
            <a:r>
              <a:rPr lang="ru-RU" sz="2000" dirty="0" err="1">
                <a:solidFill>
                  <a:srgbClr val="0070C0"/>
                </a:solidFill>
                <a:latin typeface="Book Antiqua" pitchFamily="18" charset="0"/>
              </a:rPr>
              <a:t>бөлу</a:t>
            </a:r>
            <a:r>
              <a:rPr lang="ru-RU" sz="2000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Book Antiqua" pitchFamily="18" charset="0"/>
              </a:rPr>
              <a:t>жөніндегі</a:t>
            </a:r>
            <a:r>
              <a:rPr lang="ru-RU" sz="2000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Book Antiqua" pitchFamily="18" charset="0"/>
              </a:rPr>
              <a:t>комиссиялар</a:t>
            </a:r>
            <a:r>
              <a:rPr lang="ru-RU" sz="2000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Book Antiqua" pitchFamily="18" charset="0"/>
              </a:rPr>
              <a:t>жас</a:t>
            </a:r>
            <a:r>
              <a:rPr lang="ru-RU" sz="2000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Book Antiqua" pitchFamily="18" charset="0"/>
              </a:rPr>
              <a:t>мамандарды</a:t>
            </a:r>
            <a:r>
              <a:rPr lang="ru-RU" sz="2000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latin typeface="Book Antiqua" pitchFamily="18" charset="0"/>
              </a:rPr>
              <a:t>жұмысты</a:t>
            </a:r>
            <a:r>
              <a:rPr lang="ru-RU" sz="2000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Book Antiqua" pitchFamily="18" charset="0"/>
              </a:rPr>
              <a:t>өтеу</a:t>
            </a:r>
            <a:r>
              <a:rPr lang="ru-RU" sz="2000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Book Antiqua" pitchFamily="18" charset="0"/>
              </a:rPr>
              <a:t>мерзімінде</a:t>
            </a:r>
            <a:r>
              <a:rPr lang="ru-RU" sz="2000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000" u="sng" dirty="0" err="1">
                <a:solidFill>
                  <a:srgbClr val="0070C0"/>
                </a:solidFill>
                <a:latin typeface="Book Antiqua" pitchFamily="18" charset="0"/>
              </a:rPr>
              <a:t>жұмыссыз</a:t>
            </a:r>
            <a:r>
              <a:rPr lang="ru-RU" sz="2000" u="sng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000" u="sng" dirty="0" err="1">
                <a:solidFill>
                  <a:srgbClr val="0070C0"/>
                </a:solidFill>
                <a:latin typeface="Book Antiqua" pitchFamily="18" charset="0"/>
              </a:rPr>
              <a:t>ретінде</a:t>
            </a:r>
            <a:r>
              <a:rPr lang="ru-RU" sz="2000" u="sng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000" u="sng" dirty="0" err="1">
                <a:solidFill>
                  <a:srgbClr val="0070C0"/>
                </a:solidFill>
                <a:latin typeface="Book Antiqua" pitchFamily="18" charset="0"/>
              </a:rPr>
              <a:t>есепте</a:t>
            </a:r>
            <a:r>
              <a:rPr lang="ru-RU" sz="2000" u="sng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000" u="sng" dirty="0" err="1">
                <a:solidFill>
                  <a:srgbClr val="0070C0"/>
                </a:solidFill>
                <a:latin typeface="Book Antiqua" pitchFamily="18" charset="0"/>
              </a:rPr>
              <a:t>болған</a:t>
            </a:r>
            <a:r>
              <a:rPr lang="ru-RU" sz="2000" u="sng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000" u="sng" dirty="0" err="1">
                <a:solidFill>
                  <a:srgbClr val="0070C0"/>
                </a:solidFill>
                <a:latin typeface="Book Antiqua" pitchFamily="18" charset="0"/>
              </a:rPr>
              <a:t>уақытты</a:t>
            </a:r>
            <a:r>
              <a:rPr lang="ru-RU" sz="2000" u="sng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000" u="sng" dirty="0" err="1">
                <a:solidFill>
                  <a:srgbClr val="0070C0"/>
                </a:solidFill>
                <a:latin typeface="Book Antiqua" pitchFamily="18" charset="0"/>
              </a:rPr>
              <a:t>есептей</a:t>
            </a:r>
            <a:r>
              <a:rPr lang="ru-RU" sz="2000" u="sng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000" u="sng" dirty="0" err="1">
                <a:solidFill>
                  <a:srgbClr val="0070C0"/>
                </a:solidFill>
                <a:latin typeface="Book Antiqua" pitchFamily="18" charset="0"/>
              </a:rPr>
              <a:t>отырып</a:t>
            </a:r>
            <a:r>
              <a:rPr lang="ru-RU" sz="2000" dirty="0">
                <a:solidFill>
                  <a:srgbClr val="0070C0"/>
                </a:solidFill>
                <a:latin typeface="Book Antiqua" pitchFamily="18" charset="0"/>
              </a:rPr>
              <a:t>, </a:t>
            </a:r>
            <a:r>
              <a:rPr lang="ru-RU" sz="2000" dirty="0" err="1">
                <a:solidFill>
                  <a:srgbClr val="0070C0"/>
                </a:solidFill>
                <a:latin typeface="Book Antiqua" pitchFamily="18" charset="0"/>
              </a:rPr>
              <a:t>тікелей</a:t>
            </a:r>
            <a:r>
              <a:rPr lang="ru-RU" sz="2000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000" u="sng" dirty="0" err="1" smtClean="0">
                <a:solidFill>
                  <a:srgbClr val="0070C0"/>
                </a:solidFill>
                <a:latin typeface="Book Antiqua" pitchFamily="18" charset="0"/>
              </a:rPr>
              <a:t>тұрғылықты</a:t>
            </a:r>
            <a:r>
              <a:rPr lang="ru-RU" sz="2000" u="sng" dirty="0" smtClean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000" u="sng" dirty="0" err="1">
                <a:solidFill>
                  <a:srgbClr val="0070C0"/>
                </a:solidFill>
                <a:latin typeface="Book Antiqua" pitchFamily="18" charset="0"/>
              </a:rPr>
              <a:t>жеріндегі</a:t>
            </a:r>
            <a:r>
              <a:rPr lang="ru-RU" sz="2000" u="sng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000" b="1" u="sng" dirty="0" err="1">
                <a:solidFill>
                  <a:srgbClr val="00B0F0"/>
                </a:solidFill>
                <a:latin typeface="Book Antiqua" pitchFamily="18" charset="0"/>
              </a:rPr>
              <a:t>халықты</a:t>
            </a:r>
            <a:r>
              <a:rPr lang="ru-RU" sz="2000" b="1" u="sng" dirty="0">
                <a:solidFill>
                  <a:srgbClr val="00B0F0"/>
                </a:solidFill>
                <a:latin typeface="Book Antiqua" pitchFamily="18" charset="0"/>
              </a:rPr>
              <a:t> </a:t>
            </a:r>
            <a:r>
              <a:rPr lang="ru-RU" sz="2000" b="1" u="sng" dirty="0" err="1">
                <a:solidFill>
                  <a:srgbClr val="00B0F0"/>
                </a:solidFill>
                <a:latin typeface="Book Antiqua" pitchFamily="18" charset="0"/>
              </a:rPr>
              <a:t>жұмыспен</a:t>
            </a:r>
            <a:r>
              <a:rPr lang="ru-RU" sz="2000" b="1" u="sng" dirty="0">
                <a:solidFill>
                  <a:srgbClr val="00B0F0"/>
                </a:solidFill>
                <a:latin typeface="Book Antiqua" pitchFamily="18" charset="0"/>
              </a:rPr>
              <a:t> </a:t>
            </a:r>
            <a:r>
              <a:rPr lang="ru-RU" sz="2000" b="1" u="sng" dirty="0" err="1">
                <a:solidFill>
                  <a:srgbClr val="00B0F0"/>
                </a:solidFill>
                <a:latin typeface="Book Antiqua" pitchFamily="18" charset="0"/>
              </a:rPr>
              <a:t>қамту</a:t>
            </a:r>
            <a:r>
              <a:rPr lang="ru-RU" sz="2000" b="1" u="sng" dirty="0">
                <a:solidFill>
                  <a:srgbClr val="00B0F0"/>
                </a:solidFill>
                <a:latin typeface="Book Antiqua" pitchFamily="18" charset="0"/>
              </a:rPr>
              <a:t> </a:t>
            </a:r>
            <a:r>
              <a:rPr lang="ru-RU" sz="2000" b="1" u="sng" dirty="0" err="1">
                <a:solidFill>
                  <a:srgbClr val="00B0F0"/>
                </a:solidFill>
                <a:latin typeface="Book Antiqua" pitchFamily="18" charset="0"/>
              </a:rPr>
              <a:t>орталығында</a:t>
            </a:r>
            <a:r>
              <a:rPr lang="ru-RU" sz="2000" dirty="0">
                <a:solidFill>
                  <a:srgbClr val="0070C0"/>
                </a:solidFill>
                <a:latin typeface="Book Antiqua" pitchFamily="18" charset="0"/>
              </a:rPr>
              <a:t> </a:t>
            </a:r>
            <a:r>
              <a:rPr lang="ru-RU" sz="2000" b="1" dirty="0" err="1" smtClean="0">
                <a:solidFill>
                  <a:srgbClr val="00B0F0"/>
                </a:solidFill>
                <a:latin typeface="Book Antiqua" pitchFamily="18" charset="0"/>
              </a:rPr>
              <a:t>жұмыс</a:t>
            </a:r>
            <a:r>
              <a:rPr lang="ru-RU" sz="2000" b="1" dirty="0" smtClean="0">
                <a:solidFill>
                  <a:srgbClr val="00B0F0"/>
                </a:solidFill>
                <a:latin typeface="Book Antiqua" pitchFamily="18" charset="0"/>
              </a:rPr>
              <a:t> </a:t>
            </a:r>
            <a:r>
              <a:rPr lang="ru-RU" sz="2000" b="1" dirty="0" err="1">
                <a:solidFill>
                  <a:srgbClr val="00B0F0"/>
                </a:solidFill>
                <a:latin typeface="Book Antiqua" pitchFamily="18" charset="0"/>
              </a:rPr>
              <a:t>іздеп</a:t>
            </a:r>
            <a:r>
              <a:rPr lang="ru-RU" sz="2000" b="1" dirty="0">
                <a:solidFill>
                  <a:srgbClr val="00B0F0"/>
                </a:solidFill>
                <a:latin typeface="Book Antiqua" pitchFamily="18" charset="0"/>
              </a:rPr>
              <a:t> </a:t>
            </a:r>
            <a:r>
              <a:rPr lang="ru-RU" sz="2000" b="1" dirty="0" err="1">
                <a:solidFill>
                  <a:srgbClr val="00B0F0"/>
                </a:solidFill>
                <a:latin typeface="Book Antiqua" pitchFamily="18" charset="0"/>
              </a:rPr>
              <a:t>жүрген</a:t>
            </a:r>
            <a:r>
              <a:rPr lang="ru-RU" sz="2000" b="1" dirty="0">
                <a:solidFill>
                  <a:srgbClr val="00B0F0"/>
                </a:solidFill>
                <a:latin typeface="Book Antiqua" pitchFamily="18" charset="0"/>
              </a:rPr>
              <a:t> </a:t>
            </a:r>
            <a:r>
              <a:rPr lang="ru-RU" sz="2000" b="1" dirty="0" err="1">
                <a:solidFill>
                  <a:srgbClr val="00B0F0"/>
                </a:solidFill>
                <a:latin typeface="Book Antiqua" pitchFamily="18" charset="0"/>
              </a:rPr>
              <a:t>адам</a:t>
            </a:r>
            <a:r>
              <a:rPr lang="ru-RU" sz="2000" b="1" dirty="0">
                <a:solidFill>
                  <a:srgbClr val="00B0F0"/>
                </a:solidFill>
                <a:latin typeface="Book Antiqua" pitchFamily="18" charset="0"/>
              </a:rPr>
              <a:t> </a:t>
            </a:r>
            <a:r>
              <a:rPr lang="ru-RU" sz="2000" b="1" dirty="0" err="1">
                <a:solidFill>
                  <a:srgbClr val="00B0F0"/>
                </a:solidFill>
                <a:latin typeface="Book Antiqua" pitchFamily="18" charset="0"/>
              </a:rPr>
              <a:t>ретінде</a:t>
            </a:r>
            <a:r>
              <a:rPr lang="ru-RU" sz="2000" b="1" dirty="0">
                <a:solidFill>
                  <a:srgbClr val="00B0F0"/>
                </a:solidFill>
                <a:latin typeface="Book Antiqua" pitchFamily="18" charset="0"/>
              </a:rPr>
              <a:t> </a:t>
            </a:r>
            <a:r>
              <a:rPr lang="ru-RU" sz="2000" b="1" dirty="0" err="1" smtClean="0">
                <a:solidFill>
                  <a:srgbClr val="00B0F0"/>
                </a:solidFill>
                <a:latin typeface="Book Antiqua" pitchFamily="18" charset="0"/>
              </a:rPr>
              <a:t>тіркелуге</a:t>
            </a:r>
            <a:r>
              <a:rPr lang="ru-RU" sz="2000" b="1" dirty="0" smtClean="0">
                <a:solidFill>
                  <a:srgbClr val="00B0F0"/>
                </a:solidFill>
                <a:latin typeface="Book Antiqua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Book Antiqua" pitchFamily="18" charset="0"/>
              </a:rPr>
              <a:t>жібереді</a:t>
            </a:r>
            <a:r>
              <a:rPr lang="ru-RU" sz="2000" dirty="0" smtClean="0">
                <a:solidFill>
                  <a:srgbClr val="0070C0"/>
                </a:solidFill>
                <a:latin typeface="Book Antiqua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54203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1895</TotalTime>
  <Words>858</Words>
  <Application>Microsoft Office PowerPoint</Application>
  <PresentationFormat>Экран (4:3)</PresentationFormat>
  <Paragraphs>95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Тема Office</vt:lpstr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Жұмысқа бөлу</vt:lpstr>
      <vt:lpstr>Жас мамандарды бөлу тәртібі (бакалавриат, интернатура, магистратура, резидентура)</vt:lpstr>
      <vt:lpstr>Философия докторларын (PhD) бөлу тәртібі</vt:lpstr>
      <vt:lpstr>«Білім туралы» 47-баптың 17-2) тармағында жұмысты өтеу міндетінен босату қарастырылған   (оқу бітірген жылы Бөлу комиссиясының шешімімен ғана ұсынылады)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Жанар Саятжановна Тастанбаева</dc:creator>
  <cp:lastModifiedBy>Акзира Сериккаликызы Сериккали</cp:lastModifiedBy>
  <cp:revision>102</cp:revision>
  <cp:lastPrinted>2021-10-15T10:00:46Z</cp:lastPrinted>
  <dcterms:created xsi:type="dcterms:W3CDTF">2019-02-25T04:24:15Z</dcterms:created>
  <dcterms:modified xsi:type="dcterms:W3CDTF">2022-02-15T05:18:11Z</dcterms:modified>
</cp:coreProperties>
</file>